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93" r:id="rId3"/>
    <p:sldId id="294" r:id="rId4"/>
    <p:sldId id="295" r:id="rId5"/>
    <p:sldId id="296" r:id="rId6"/>
    <p:sldId id="297" r:id="rId7"/>
    <p:sldId id="303" r:id="rId8"/>
    <p:sldId id="302" r:id="rId9"/>
    <p:sldId id="304" r:id="rId10"/>
    <p:sldId id="299" r:id="rId11"/>
    <p:sldId id="300" r:id="rId12"/>
    <p:sldId id="298" r:id="rId13"/>
    <p:sldId id="301" r:id="rId14"/>
    <p:sldId id="28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BD3"/>
    <a:srgbClr val="0086CE"/>
    <a:srgbClr val="0033A0"/>
    <a:srgbClr val="224098"/>
    <a:srgbClr val="20409A"/>
    <a:srgbClr val="263996"/>
    <a:srgbClr val="0F75BC"/>
    <a:srgbClr val="E5F6FF"/>
    <a:srgbClr val="D5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2337" autoAdjust="0"/>
  </p:normalViewPr>
  <p:slideViewPr>
    <p:cSldViewPr snapToGrid="0">
      <p:cViewPr varScale="1">
        <p:scale>
          <a:sx n="47" d="100"/>
          <a:sy n="47" d="100"/>
        </p:scale>
        <p:origin x="58" y="7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87C323-6B86-4538-84BE-2A4034D47B93}" type="doc">
      <dgm:prSet loTypeId="urn:microsoft.com/office/officeart/2008/layout/NameandTitleOrganizationalChart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9A809DD-0E75-4A59-AB61-2C3C6272E3F8}">
      <dgm:prSet phldrT="[Текст]"/>
      <dgm:spPr/>
      <dgm:t>
        <a:bodyPr/>
        <a:lstStyle/>
        <a:p>
          <a:r>
            <a:rPr lang="ru-RU" dirty="0"/>
            <a:t>Проблемы дачных участков</a:t>
          </a:r>
        </a:p>
      </dgm:t>
    </dgm:pt>
    <dgm:pt modelId="{3D097079-BF6D-4C81-933C-1FC0E8892D7D}" type="parTrans" cxnId="{838C9B64-51E2-4E83-966C-044C92A970B3}">
      <dgm:prSet/>
      <dgm:spPr/>
      <dgm:t>
        <a:bodyPr/>
        <a:lstStyle/>
        <a:p>
          <a:endParaRPr lang="ru-RU"/>
        </a:p>
      </dgm:t>
    </dgm:pt>
    <dgm:pt modelId="{F17D9F4A-B770-4064-9774-1362E13F97C9}" type="sibTrans" cxnId="{838C9B64-51E2-4E83-966C-044C92A970B3}">
      <dgm:prSet/>
      <dgm:spPr/>
      <dgm:t>
        <a:bodyPr/>
        <a:lstStyle/>
        <a:p>
          <a:r>
            <a:rPr lang="ru-RU" dirty="0"/>
            <a:t>Решаемые с помощью интернета вещей</a:t>
          </a:r>
        </a:p>
      </dgm:t>
    </dgm:pt>
    <dgm:pt modelId="{099F2957-C7B5-4A25-87EF-60150F5868A2}">
      <dgm:prSet phldrT="[Текст]"/>
      <dgm:spPr/>
      <dgm:t>
        <a:bodyPr/>
        <a:lstStyle/>
        <a:p>
          <a:r>
            <a:rPr lang="ru-RU" dirty="0"/>
            <a:t>Пожары</a:t>
          </a:r>
        </a:p>
      </dgm:t>
    </dgm:pt>
    <dgm:pt modelId="{C4C47283-4914-464C-9703-8CA4D7F4C8F1}" type="parTrans" cxnId="{77ADB4EC-E117-4044-B666-D1767D5E40E2}">
      <dgm:prSet/>
      <dgm:spPr/>
      <dgm:t>
        <a:bodyPr/>
        <a:lstStyle/>
        <a:p>
          <a:endParaRPr lang="ru-RU"/>
        </a:p>
      </dgm:t>
    </dgm:pt>
    <dgm:pt modelId="{62C9559E-1858-4ACE-80E0-3E5A5E5382CA}" type="sibTrans" cxnId="{77ADB4EC-E117-4044-B666-D1767D5E40E2}">
      <dgm:prSet/>
      <dgm:spPr/>
      <dgm:t>
        <a:bodyPr/>
        <a:lstStyle/>
        <a:p>
          <a:r>
            <a:rPr lang="en-US" dirty="0"/>
            <a:t>IoT </a:t>
          </a:r>
          <a:r>
            <a:rPr lang="ru-RU" dirty="0"/>
            <a:t>позволит вовремя среагировать и успеть  потушить пожар</a:t>
          </a:r>
        </a:p>
      </dgm:t>
    </dgm:pt>
    <dgm:pt modelId="{DC05274A-A13B-4CB6-BD81-30499BB9F3CE}">
      <dgm:prSet phldrT="[Текст]"/>
      <dgm:spPr/>
      <dgm:t>
        <a:bodyPr/>
        <a:lstStyle/>
        <a:p>
          <a:r>
            <a:rPr lang="ru-RU" dirty="0"/>
            <a:t>Затопление</a:t>
          </a:r>
        </a:p>
      </dgm:t>
    </dgm:pt>
    <dgm:pt modelId="{95978E09-C619-4699-A3D9-67B560B20574}" type="parTrans" cxnId="{D5148DF5-4BF4-45EA-B6A7-3EBC172396D1}">
      <dgm:prSet/>
      <dgm:spPr/>
      <dgm:t>
        <a:bodyPr/>
        <a:lstStyle/>
        <a:p>
          <a:endParaRPr lang="ru-RU"/>
        </a:p>
      </dgm:t>
    </dgm:pt>
    <dgm:pt modelId="{8EE1CA76-0C88-40AA-B60D-F4305366AEC7}" type="sibTrans" cxnId="{D5148DF5-4BF4-45EA-B6A7-3EBC172396D1}">
      <dgm:prSet/>
      <dgm:spPr/>
      <dgm:t>
        <a:bodyPr/>
        <a:lstStyle/>
        <a:p>
          <a:r>
            <a:rPr lang="en-US" dirty="0"/>
            <a:t>IoT</a:t>
          </a:r>
          <a:r>
            <a:rPr lang="ru-RU" dirty="0"/>
            <a:t> предупредит о чрезвычайно высокой влажности в доме</a:t>
          </a:r>
        </a:p>
      </dgm:t>
    </dgm:pt>
    <dgm:pt modelId="{9DE51244-91D0-4F59-B4BD-31DF3E8E776E}">
      <dgm:prSet phldrT="[Текст]"/>
      <dgm:spPr/>
      <dgm:t>
        <a:bodyPr/>
        <a:lstStyle/>
        <a:p>
          <a:r>
            <a:rPr lang="ru-RU" dirty="0"/>
            <a:t>Вскрытие дверей</a:t>
          </a:r>
          <a:r>
            <a:rPr lang="en-US" dirty="0"/>
            <a:t>\</a:t>
          </a:r>
          <a:r>
            <a:rPr lang="ru-RU" dirty="0"/>
            <a:t>окон</a:t>
          </a:r>
        </a:p>
      </dgm:t>
    </dgm:pt>
    <dgm:pt modelId="{5447EF57-DB17-4582-B6CC-E4463134CDEB}" type="parTrans" cxnId="{DD38A7A9-E0FA-46A6-9EEB-2232ED59F16A}">
      <dgm:prSet/>
      <dgm:spPr/>
      <dgm:t>
        <a:bodyPr/>
        <a:lstStyle/>
        <a:p>
          <a:endParaRPr lang="ru-RU"/>
        </a:p>
      </dgm:t>
    </dgm:pt>
    <dgm:pt modelId="{BE36D43F-D354-4D79-946A-DE2C605924E1}" type="sibTrans" cxnId="{DD38A7A9-E0FA-46A6-9EEB-2232ED59F16A}">
      <dgm:prSet/>
      <dgm:spPr/>
      <dgm:t>
        <a:bodyPr/>
        <a:lstStyle/>
        <a:p>
          <a:r>
            <a:rPr lang="en-US" dirty="0"/>
            <a:t>IoT </a:t>
          </a:r>
          <a:r>
            <a:rPr lang="ru-RU" dirty="0"/>
            <a:t>сообщит о том, что дверь или окно были открыты</a:t>
          </a:r>
        </a:p>
      </dgm:t>
    </dgm:pt>
    <dgm:pt modelId="{A9A39CB6-6ABC-44C2-B372-30A8959D02EC}" type="pres">
      <dgm:prSet presAssocID="{3C87C323-6B86-4538-84BE-2A4034D47B9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5EB141E-4BFD-4DC4-848F-69E69ABD4B91}" type="pres">
      <dgm:prSet presAssocID="{F9A809DD-0E75-4A59-AB61-2C3C6272E3F8}" presName="hierRoot1" presStyleCnt="0">
        <dgm:presLayoutVars>
          <dgm:hierBranch val="init"/>
        </dgm:presLayoutVars>
      </dgm:prSet>
      <dgm:spPr/>
    </dgm:pt>
    <dgm:pt modelId="{FAB44DFA-C350-460F-A3ED-8D2E1F29B6D3}" type="pres">
      <dgm:prSet presAssocID="{F9A809DD-0E75-4A59-AB61-2C3C6272E3F8}" presName="rootComposite1" presStyleCnt="0"/>
      <dgm:spPr/>
    </dgm:pt>
    <dgm:pt modelId="{A01495A7-3D8E-4446-82B0-567BE3045BC2}" type="pres">
      <dgm:prSet presAssocID="{F9A809DD-0E75-4A59-AB61-2C3C6272E3F8}" presName="rootText1" presStyleLbl="node0" presStyleIdx="0" presStyleCnt="1">
        <dgm:presLayoutVars>
          <dgm:chMax/>
          <dgm:chPref val="3"/>
        </dgm:presLayoutVars>
      </dgm:prSet>
      <dgm:spPr/>
    </dgm:pt>
    <dgm:pt modelId="{DDB7A3B0-8A12-410E-BFFB-F91C39C87447}" type="pres">
      <dgm:prSet presAssocID="{F9A809DD-0E75-4A59-AB61-2C3C6272E3F8}" presName="titleText1" presStyleLbl="fgAcc0" presStyleIdx="0" presStyleCnt="1" custLinFactNeighborX="-1304" custLinFactNeighborY="22662">
        <dgm:presLayoutVars>
          <dgm:chMax val="0"/>
          <dgm:chPref val="0"/>
        </dgm:presLayoutVars>
      </dgm:prSet>
      <dgm:spPr/>
    </dgm:pt>
    <dgm:pt modelId="{2C362538-FFAE-4ED0-9B0C-CCBA895AA1DD}" type="pres">
      <dgm:prSet presAssocID="{F9A809DD-0E75-4A59-AB61-2C3C6272E3F8}" presName="rootConnector1" presStyleLbl="node1" presStyleIdx="0" presStyleCnt="3"/>
      <dgm:spPr/>
    </dgm:pt>
    <dgm:pt modelId="{C66DDF16-92A9-44B3-B3D6-21F904C93A1E}" type="pres">
      <dgm:prSet presAssocID="{F9A809DD-0E75-4A59-AB61-2C3C6272E3F8}" presName="hierChild2" presStyleCnt="0"/>
      <dgm:spPr/>
    </dgm:pt>
    <dgm:pt modelId="{31231DE3-42A4-4088-98DC-B2111CF6D6D7}" type="pres">
      <dgm:prSet presAssocID="{C4C47283-4914-464C-9703-8CA4D7F4C8F1}" presName="Name37" presStyleLbl="parChTrans1D2" presStyleIdx="0" presStyleCnt="3"/>
      <dgm:spPr/>
    </dgm:pt>
    <dgm:pt modelId="{7FE90A11-4F7E-49FD-80F8-F87ED70E0EB7}" type="pres">
      <dgm:prSet presAssocID="{099F2957-C7B5-4A25-87EF-60150F5868A2}" presName="hierRoot2" presStyleCnt="0">
        <dgm:presLayoutVars>
          <dgm:hierBranch val="init"/>
        </dgm:presLayoutVars>
      </dgm:prSet>
      <dgm:spPr/>
    </dgm:pt>
    <dgm:pt modelId="{798C0924-2779-4152-9B50-7028C41D7D8C}" type="pres">
      <dgm:prSet presAssocID="{099F2957-C7B5-4A25-87EF-60150F5868A2}" presName="rootComposite" presStyleCnt="0"/>
      <dgm:spPr/>
    </dgm:pt>
    <dgm:pt modelId="{08F7156E-46EA-4F2F-8792-749223B0AEB0}" type="pres">
      <dgm:prSet presAssocID="{099F2957-C7B5-4A25-87EF-60150F5868A2}" presName="rootText" presStyleLbl="node1" presStyleIdx="0" presStyleCnt="3">
        <dgm:presLayoutVars>
          <dgm:chMax/>
          <dgm:chPref val="3"/>
        </dgm:presLayoutVars>
      </dgm:prSet>
      <dgm:spPr/>
    </dgm:pt>
    <dgm:pt modelId="{D44A33B4-C435-4F1B-BD8D-70F9BF784BC7}" type="pres">
      <dgm:prSet presAssocID="{099F2957-C7B5-4A25-87EF-60150F5868A2}" presName="titleText2" presStyleLbl="fgAcc1" presStyleIdx="0" presStyleCnt="3">
        <dgm:presLayoutVars>
          <dgm:chMax val="0"/>
          <dgm:chPref val="0"/>
        </dgm:presLayoutVars>
      </dgm:prSet>
      <dgm:spPr/>
    </dgm:pt>
    <dgm:pt modelId="{B357572B-0FEC-460C-92DB-56D530C51BBD}" type="pres">
      <dgm:prSet presAssocID="{099F2957-C7B5-4A25-87EF-60150F5868A2}" presName="rootConnector" presStyleLbl="node2" presStyleIdx="0" presStyleCnt="0"/>
      <dgm:spPr/>
    </dgm:pt>
    <dgm:pt modelId="{57AD1CD1-5AE8-428E-B758-CB52A7C3D134}" type="pres">
      <dgm:prSet presAssocID="{099F2957-C7B5-4A25-87EF-60150F5868A2}" presName="hierChild4" presStyleCnt="0"/>
      <dgm:spPr/>
    </dgm:pt>
    <dgm:pt modelId="{455B430C-4383-4002-91E6-60BAE0CA4D70}" type="pres">
      <dgm:prSet presAssocID="{099F2957-C7B5-4A25-87EF-60150F5868A2}" presName="hierChild5" presStyleCnt="0"/>
      <dgm:spPr/>
    </dgm:pt>
    <dgm:pt modelId="{DC404ED5-6E2D-42D7-A1DE-770AE2F9CF70}" type="pres">
      <dgm:prSet presAssocID="{95978E09-C619-4699-A3D9-67B560B20574}" presName="Name37" presStyleLbl="parChTrans1D2" presStyleIdx="1" presStyleCnt="3"/>
      <dgm:spPr/>
    </dgm:pt>
    <dgm:pt modelId="{FBFF6C34-24B5-4F67-9BA2-372441CBBD66}" type="pres">
      <dgm:prSet presAssocID="{DC05274A-A13B-4CB6-BD81-30499BB9F3CE}" presName="hierRoot2" presStyleCnt="0">
        <dgm:presLayoutVars>
          <dgm:hierBranch val="init"/>
        </dgm:presLayoutVars>
      </dgm:prSet>
      <dgm:spPr/>
    </dgm:pt>
    <dgm:pt modelId="{5C23DDA2-07AD-4F18-BAE2-DE8FA605D17C}" type="pres">
      <dgm:prSet presAssocID="{DC05274A-A13B-4CB6-BD81-30499BB9F3CE}" presName="rootComposite" presStyleCnt="0"/>
      <dgm:spPr/>
    </dgm:pt>
    <dgm:pt modelId="{3146E52F-1C0F-4D07-8B86-D1BBD3D04B93}" type="pres">
      <dgm:prSet presAssocID="{DC05274A-A13B-4CB6-BD81-30499BB9F3CE}" presName="rootText" presStyleLbl="node1" presStyleIdx="1" presStyleCnt="3">
        <dgm:presLayoutVars>
          <dgm:chMax/>
          <dgm:chPref val="3"/>
        </dgm:presLayoutVars>
      </dgm:prSet>
      <dgm:spPr/>
    </dgm:pt>
    <dgm:pt modelId="{408D749C-1822-42B4-8E69-2F236A2717A4}" type="pres">
      <dgm:prSet presAssocID="{DC05274A-A13B-4CB6-BD81-30499BB9F3CE}" presName="titleText2" presStyleLbl="fgAcc1" presStyleIdx="1" presStyleCnt="3">
        <dgm:presLayoutVars>
          <dgm:chMax val="0"/>
          <dgm:chPref val="0"/>
        </dgm:presLayoutVars>
      </dgm:prSet>
      <dgm:spPr/>
    </dgm:pt>
    <dgm:pt modelId="{45A8D974-7606-454C-9CA7-7FE2DB4C278A}" type="pres">
      <dgm:prSet presAssocID="{DC05274A-A13B-4CB6-BD81-30499BB9F3CE}" presName="rootConnector" presStyleLbl="node2" presStyleIdx="0" presStyleCnt="0"/>
      <dgm:spPr/>
    </dgm:pt>
    <dgm:pt modelId="{C1F04566-2F96-46EB-848B-B38FBD37D133}" type="pres">
      <dgm:prSet presAssocID="{DC05274A-A13B-4CB6-BD81-30499BB9F3CE}" presName="hierChild4" presStyleCnt="0"/>
      <dgm:spPr/>
    </dgm:pt>
    <dgm:pt modelId="{D35B77B9-45F2-4492-A9C1-E90C2EE6FC6E}" type="pres">
      <dgm:prSet presAssocID="{DC05274A-A13B-4CB6-BD81-30499BB9F3CE}" presName="hierChild5" presStyleCnt="0"/>
      <dgm:spPr/>
    </dgm:pt>
    <dgm:pt modelId="{41A6BFB7-2DA9-476F-9144-E5C436C071BC}" type="pres">
      <dgm:prSet presAssocID="{5447EF57-DB17-4582-B6CC-E4463134CDEB}" presName="Name37" presStyleLbl="parChTrans1D2" presStyleIdx="2" presStyleCnt="3"/>
      <dgm:spPr/>
    </dgm:pt>
    <dgm:pt modelId="{94E7D2FC-4A27-44C2-B37E-A214252F5E66}" type="pres">
      <dgm:prSet presAssocID="{9DE51244-91D0-4F59-B4BD-31DF3E8E776E}" presName="hierRoot2" presStyleCnt="0">
        <dgm:presLayoutVars>
          <dgm:hierBranch val="init"/>
        </dgm:presLayoutVars>
      </dgm:prSet>
      <dgm:spPr/>
    </dgm:pt>
    <dgm:pt modelId="{AE803A36-337A-49A4-9C9D-BF2952A9274D}" type="pres">
      <dgm:prSet presAssocID="{9DE51244-91D0-4F59-B4BD-31DF3E8E776E}" presName="rootComposite" presStyleCnt="0"/>
      <dgm:spPr/>
    </dgm:pt>
    <dgm:pt modelId="{C7EDEB73-2988-43B2-BBF1-AC8CDF0A0A09}" type="pres">
      <dgm:prSet presAssocID="{9DE51244-91D0-4F59-B4BD-31DF3E8E776E}" presName="rootText" presStyleLbl="node1" presStyleIdx="2" presStyleCnt="3">
        <dgm:presLayoutVars>
          <dgm:chMax/>
          <dgm:chPref val="3"/>
        </dgm:presLayoutVars>
      </dgm:prSet>
      <dgm:spPr/>
    </dgm:pt>
    <dgm:pt modelId="{44EDFC89-88A4-49C7-84FD-CCCDF0AEE394}" type="pres">
      <dgm:prSet presAssocID="{9DE51244-91D0-4F59-B4BD-31DF3E8E776E}" presName="titleText2" presStyleLbl="fgAcc1" presStyleIdx="2" presStyleCnt="3">
        <dgm:presLayoutVars>
          <dgm:chMax val="0"/>
          <dgm:chPref val="0"/>
        </dgm:presLayoutVars>
      </dgm:prSet>
      <dgm:spPr/>
    </dgm:pt>
    <dgm:pt modelId="{AF5C4088-9A3F-4FC7-90AC-937B34EB2B97}" type="pres">
      <dgm:prSet presAssocID="{9DE51244-91D0-4F59-B4BD-31DF3E8E776E}" presName="rootConnector" presStyleLbl="node2" presStyleIdx="0" presStyleCnt="0"/>
      <dgm:spPr/>
    </dgm:pt>
    <dgm:pt modelId="{8494D01F-0DBA-41D1-B7CD-E9B9D1AFB3A4}" type="pres">
      <dgm:prSet presAssocID="{9DE51244-91D0-4F59-B4BD-31DF3E8E776E}" presName="hierChild4" presStyleCnt="0"/>
      <dgm:spPr/>
    </dgm:pt>
    <dgm:pt modelId="{4ECF5C7E-9DBA-45B9-8E78-B0B45F8DE652}" type="pres">
      <dgm:prSet presAssocID="{9DE51244-91D0-4F59-B4BD-31DF3E8E776E}" presName="hierChild5" presStyleCnt="0"/>
      <dgm:spPr/>
    </dgm:pt>
    <dgm:pt modelId="{8ACEE8D8-21D1-4D3F-99DD-7DE359D6DAAE}" type="pres">
      <dgm:prSet presAssocID="{F9A809DD-0E75-4A59-AB61-2C3C6272E3F8}" presName="hierChild3" presStyleCnt="0"/>
      <dgm:spPr/>
    </dgm:pt>
  </dgm:ptLst>
  <dgm:cxnLst>
    <dgm:cxn modelId="{410C8209-4D1C-4EF5-85A0-C846B392E7D2}" type="presOf" srcId="{BE36D43F-D354-4D79-946A-DE2C605924E1}" destId="{44EDFC89-88A4-49C7-84FD-CCCDF0AEE394}" srcOrd="0" destOrd="0" presId="urn:microsoft.com/office/officeart/2008/layout/NameandTitleOrganizationalChart"/>
    <dgm:cxn modelId="{BF10280B-38CB-43A6-ADBA-82D70E133596}" type="presOf" srcId="{F9A809DD-0E75-4A59-AB61-2C3C6272E3F8}" destId="{A01495A7-3D8E-4446-82B0-567BE3045BC2}" srcOrd="0" destOrd="0" presId="urn:microsoft.com/office/officeart/2008/layout/NameandTitleOrganizationalChart"/>
    <dgm:cxn modelId="{D02A4C18-CA82-4C00-8CF2-EE6CDC33F407}" type="presOf" srcId="{62C9559E-1858-4ACE-80E0-3E5A5E5382CA}" destId="{D44A33B4-C435-4F1B-BD8D-70F9BF784BC7}" srcOrd="0" destOrd="0" presId="urn:microsoft.com/office/officeart/2008/layout/NameandTitleOrganizationalChart"/>
    <dgm:cxn modelId="{61E41935-F812-4977-8267-9DCDAF3958F3}" type="presOf" srcId="{DC05274A-A13B-4CB6-BD81-30499BB9F3CE}" destId="{45A8D974-7606-454C-9CA7-7FE2DB4C278A}" srcOrd="1" destOrd="0" presId="urn:microsoft.com/office/officeart/2008/layout/NameandTitleOrganizationalChart"/>
    <dgm:cxn modelId="{B59DB35B-7160-4DC3-8B7E-C3F1393651E7}" type="presOf" srcId="{F17D9F4A-B770-4064-9774-1362E13F97C9}" destId="{DDB7A3B0-8A12-410E-BFFB-F91C39C87447}" srcOrd="0" destOrd="0" presId="urn:microsoft.com/office/officeart/2008/layout/NameandTitleOrganizationalChart"/>
    <dgm:cxn modelId="{C02CD25D-3173-44D6-BF19-A808140AE1D8}" type="presOf" srcId="{DC05274A-A13B-4CB6-BD81-30499BB9F3CE}" destId="{3146E52F-1C0F-4D07-8B86-D1BBD3D04B93}" srcOrd="0" destOrd="0" presId="urn:microsoft.com/office/officeart/2008/layout/NameandTitleOrganizationalChart"/>
    <dgm:cxn modelId="{838C9B64-51E2-4E83-966C-044C92A970B3}" srcId="{3C87C323-6B86-4538-84BE-2A4034D47B93}" destId="{F9A809DD-0E75-4A59-AB61-2C3C6272E3F8}" srcOrd="0" destOrd="0" parTransId="{3D097079-BF6D-4C81-933C-1FC0E8892D7D}" sibTransId="{F17D9F4A-B770-4064-9774-1362E13F97C9}"/>
    <dgm:cxn modelId="{35DD116B-66B4-43A5-937E-DF9589D0A1EE}" type="presOf" srcId="{8EE1CA76-0C88-40AA-B60D-F4305366AEC7}" destId="{408D749C-1822-42B4-8E69-2F236A2717A4}" srcOrd="0" destOrd="0" presId="urn:microsoft.com/office/officeart/2008/layout/NameandTitleOrganizationalChart"/>
    <dgm:cxn modelId="{B2A08892-CE75-45D8-927A-915B56161ECB}" type="presOf" srcId="{F9A809DD-0E75-4A59-AB61-2C3C6272E3F8}" destId="{2C362538-FFAE-4ED0-9B0C-CCBA895AA1DD}" srcOrd="1" destOrd="0" presId="urn:microsoft.com/office/officeart/2008/layout/NameandTitleOrganizationalChart"/>
    <dgm:cxn modelId="{B2A4619A-6EF9-4C4B-BABB-89A32AF0882D}" type="presOf" srcId="{C4C47283-4914-464C-9703-8CA4D7F4C8F1}" destId="{31231DE3-42A4-4088-98DC-B2111CF6D6D7}" srcOrd="0" destOrd="0" presId="urn:microsoft.com/office/officeart/2008/layout/NameandTitleOrganizationalChart"/>
    <dgm:cxn modelId="{11388FA9-ADE9-4399-800D-43A4D528DC6F}" type="presOf" srcId="{5447EF57-DB17-4582-B6CC-E4463134CDEB}" destId="{41A6BFB7-2DA9-476F-9144-E5C436C071BC}" srcOrd="0" destOrd="0" presId="urn:microsoft.com/office/officeart/2008/layout/NameandTitleOrganizationalChart"/>
    <dgm:cxn modelId="{DD38A7A9-E0FA-46A6-9EEB-2232ED59F16A}" srcId="{F9A809DD-0E75-4A59-AB61-2C3C6272E3F8}" destId="{9DE51244-91D0-4F59-B4BD-31DF3E8E776E}" srcOrd="2" destOrd="0" parTransId="{5447EF57-DB17-4582-B6CC-E4463134CDEB}" sibTransId="{BE36D43F-D354-4D79-946A-DE2C605924E1}"/>
    <dgm:cxn modelId="{23C2ADC0-6C04-46B8-A288-4294E95A621D}" type="presOf" srcId="{3C87C323-6B86-4538-84BE-2A4034D47B93}" destId="{A9A39CB6-6ABC-44C2-B372-30A8959D02EC}" srcOrd="0" destOrd="0" presId="urn:microsoft.com/office/officeart/2008/layout/NameandTitleOrganizationalChart"/>
    <dgm:cxn modelId="{83929ACF-4546-453F-90C8-8CEB08E8691D}" type="presOf" srcId="{9DE51244-91D0-4F59-B4BD-31DF3E8E776E}" destId="{C7EDEB73-2988-43B2-BBF1-AC8CDF0A0A09}" srcOrd="0" destOrd="0" presId="urn:microsoft.com/office/officeart/2008/layout/NameandTitleOrganizationalChart"/>
    <dgm:cxn modelId="{5B41FFD7-A4AF-4B5A-8B44-748BCA608141}" type="presOf" srcId="{099F2957-C7B5-4A25-87EF-60150F5868A2}" destId="{08F7156E-46EA-4F2F-8792-749223B0AEB0}" srcOrd="0" destOrd="0" presId="urn:microsoft.com/office/officeart/2008/layout/NameandTitleOrganizationalChart"/>
    <dgm:cxn modelId="{22D5E7DA-B8F0-4083-8A98-809B9F69D41B}" type="presOf" srcId="{099F2957-C7B5-4A25-87EF-60150F5868A2}" destId="{B357572B-0FEC-460C-92DB-56D530C51BBD}" srcOrd="1" destOrd="0" presId="urn:microsoft.com/office/officeart/2008/layout/NameandTitleOrganizationalChart"/>
    <dgm:cxn modelId="{77ADB4EC-E117-4044-B666-D1767D5E40E2}" srcId="{F9A809DD-0E75-4A59-AB61-2C3C6272E3F8}" destId="{099F2957-C7B5-4A25-87EF-60150F5868A2}" srcOrd="0" destOrd="0" parTransId="{C4C47283-4914-464C-9703-8CA4D7F4C8F1}" sibTransId="{62C9559E-1858-4ACE-80E0-3E5A5E5382CA}"/>
    <dgm:cxn modelId="{34635AEE-8C45-466D-9C52-8744CEF6F00A}" type="presOf" srcId="{9DE51244-91D0-4F59-B4BD-31DF3E8E776E}" destId="{AF5C4088-9A3F-4FC7-90AC-937B34EB2B97}" srcOrd="1" destOrd="0" presId="urn:microsoft.com/office/officeart/2008/layout/NameandTitleOrganizationalChart"/>
    <dgm:cxn modelId="{5CE8F0F3-D13E-467A-A3B1-1A6C9EDFEB69}" type="presOf" srcId="{95978E09-C619-4699-A3D9-67B560B20574}" destId="{DC404ED5-6E2D-42D7-A1DE-770AE2F9CF70}" srcOrd="0" destOrd="0" presId="urn:microsoft.com/office/officeart/2008/layout/NameandTitleOrganizationalChart"/>
    <dgm:cxn modelId="{D5148DF5-4BF4-45EA-B6A7-3EBC172396D1}" srcId="{F9A809DD-0E75-4A59-AB61-2C3C6272E3F8}" destId="{DC05274A-A13B-4CB6-BD81-30499BB9F3CE}" srcOrd="1" destOrd="0" parTransId="{95978E09-C619-4699-A3D9-67B560B20574}" sibTransId="{8EE1CA76-0C88-40AA-B60D-F4305366AEC7}"/>
    <dgm:cxn modelId="{18297E16-8B1C-4ABB-B3A0-7B5935289B73}" type="presParOf" srcId="{A9A39CB6-6ABC-44C2-B372-30A8959D02EC}" destId="{45EB141E-4BFD-4DC4-848F-69E69ABD4B91}" srcOrd="0" destOrd="0" presId="urn:microsoft.com/office/officeart/2008/layout/NameandTitleOrganizationalChart"/>
    <dgm:cxn modelId="{5667F2DF-9C6D-4A35-A302-0E854F9DBED1}" type="presParOf" srcId="{45EB141E-4BFD-4DC4-848F-69E69ABD4B91}" destId="{FAB44DFA-C350-460F-A3ED-8D2E1F29B6D3}" srcOrd="0" destOrd="0" presId="urn:microsoft.com/office/officeart/2008/layout/NameandTitleOrganizationalChart"/>
    <dgm:cxn modelId="{12013CFE-04F6-4B3B-AD48-D821DA399200}" type="presParOf" srcId="{FAB44DFA-C350-460F-A3ED-8D2E1F29B6D3}" destId="{A01495A7-3D8E-4446-82B0-567BE3045BC2}" srcOrd="0" destOrd="0" presId="urn:microsoft.com/office/officeart/2008/layout/NameandTitleOrganizationalChart"/>
    <dgm:cxn modelId="{C3B6235C-B210-4D01-9F58-BEF718CC75EF}" type="presParOf" srcId="{FAB44DFA-C350-460F-A3ED-8D2E1F29B6D3}" destId="{DDB7A3B0-8A12-410E-BFFB-F91C39C87447}" srcOrd="1" destOrd="0" presId="urn:microsoft.com/office/officeart/2008/layout/NameandTitleOrganizationalChart"/>
    <dgm:cxn modelId="{130021B9-70F9-43F8-B252-21165EC5A7CC}" type="presParOf" srcId="{FAB44DFA-C350-460F-A3ED-8D2E1F29B6D3}" destId="{2C362538-FFAE-4ED0-9B0C-CCBA895AA1DD}" srcOrd="2" destOrd="0" presId="urn:microsoft.com/office/officeart/2008/layout/NameandTitleOrganizationalChart"/>
    <dgm:cxn modelId="{0E95CE95-DB41-4F34-8C7E-0BBC46F80BDB}" type="presParOf" srcId="{45EB141E-4BFD-4DC4-848F-69E69ABD4B91}" destId="{C66DDF16-92A9-44B3-B3D6-21F904C93A1E}" srcOrd="1" destOrd="0" presId="urn:microsoft.com/office/officeart/2008/layout/NameandTitleOrganizationalChart"/>
    <dgm:cxn modelId="{9FD3ED13-56C9-41E1-82C7-AFB4ECC42643}" type="presParOf" srcId="{C66DDF16-92A9-44B3-B3D6-21F904C93A1E}" destId="{31231DE3-42A4-4088-98DC-B2111CF6D6D7}" srcOrd="0" destOrd="0" presId="urn:microsoft.com/office/officeart/2008/layout/NameandTitleOrganizationalChart"/>
    <dgm:cxn modelId="{2713A282-2B88-4A55-AEC8-9C983EFB0819}" type="presParOf" srcId="{C66DDF16-92A9-44B3-B3D6-21F904C93A1E}" destId="{7FE90A11-4F7E-49FD-80F8-F87ED70E0EB7}" srcOrd="1" destOrd="0" presId="urn:microsoft.com/office/officeart/2008/layout/NameandTitleOrganizationalChart"/>
    <dgm:cxn modelId="{806362BE-89D0-4DFF-9751-A1E893E099CC}" type="presParOf" srcId="{7FE90A11-4F7E-49FD-80F8-F87ED70E0EB7}" destId="{798C0924-2779-4152-9B50-7028C41D7D8C}" srcOrd="0" destOrd="0" presId="urn:microsoft.com/office/officeart/2008/layout/NameandTitleOrganizationalChart"/>
    <dgm:cxn modelId="{67918ED5-4EA7-4DD7-ABC0-9A0CFDE00B84}" type="presParOf" srcId="{798C0924-2779-4152-9B50-7028C41D7D8C}" destId="{08F7156E-46EA-4F2F-8792-749223B0AEB0}" srcOrd="0" destOrd="0" presId="urn:microsoft.com/office/officeart/2008/layout/NameandTitleOrganizationalChart"/>
    <dgm:cxn modelId="{300F5581-50CE-49E8-9753-DAD46CDF4C4C}" type="presParOf" srcId="{798C0924-2779-4152-9B50-7028C41D7D8C}" destId="{D44A33B4-C435-4F1B-BD8D-70F9BF784BC7}" srcOrd="1" destOrd="0" presId="urn:microsoft.com/office/officeart/2008/layout/NameandTitleOrganizationalChart"/>
    <dgm:cxn modelId="{FAD76CA1-901C-4870-87B1-F4A23708292C}" type="presParOf" srcId="{798C0924-2779-4152-9B50-7028C41D7D8C}" destId="{B357572B-0FEC-460C-92DB-56D530C51BBD}" srcOrd="2" destOrd="0" presId="urn:microsoft.com/office/officeart/2008/layout/NameandTitleOrganizationalChart"/>
    <dgm:cxn modelId="{35575BBE-61D4-4773-AAB3-24458363628C}" type="presParOf" srcId="{7FE90A11-4F7E-49FD-80F8-F87ED70E0EB7}" destId="{57AD1CD1-5AE8-428E-B758-CB52A7C3D134}" srcOrd="1" destOrd="0" presId="urn:microsoft.com/office/officeart/2008/layout/NameandTitleOrganizationalChart"/>
    <dgm:cxn modelId="{C6055A75-8F37-47AF-9667-FE991CD31FDD}" type="presParOf" srcId="{7FE90A11-4F7E-49FD-80F8-F87ED70E0EB7}" destId="{455B430C-4383-4002-91E6-60BAE0CA4D70}" srcOrd="2" destOrd="0" presId="urn:microsoft.com/office/officeart/2008/layout/NameandTitleOrganizationalChart"/>
    <dgm:cxn modelId="{EDE2911A-12BE-41A2-A681-9BC1EF8C8E23}" type="presParOf" srcId="{C66DDF16-92A9-44B3-B3D6-21F904C93A1E}" destId="{DC404ED5-6E2D-42D7-A1DE-770AE2F9CF70}" srcOrd="2" destOrd="0" presId="urn:microsoft.com/office/officeart/2008/layout/NameandTitleOrganizationalChart"/>
    <dgm:cxn modelId="{25104CE1-1F3C-4F50-98CE-868A5A310813}" type="presParOf" srcId="{C66DDF16-92A9-44B3-B3D6-21F904C93A1E}" destId="{FBFF6C34-24B5-4F67-9BA2-372441CBBD66}" srcOrd="3" destOrd="0" presId="urn:microsoft.com/office/officeart/2008/layout/NameandTitleOrganizationalChart"/>
    <dgm:cxn modelId="{3E275EB4-98F9-45E1-85A9-0642EC351BB0}" type="presParOf" srcId="{FBFF6C34-24B5-4F67-9BA2-372441CBBD66}" destId="{5C23DDA2-07AD-4F18-BAE2-DE8FA605D17C}" srcOrd="0" destOrd="0" presId="urn:microsoft.com/office/officeart/2008/layout/NameandTitleOrganizationalChart"/>
    <dgm:cxn modelId="{66CEB1D1-F038-4202-BBBC-7C74B5F15BFF}" type="presParOf" srcId="{5C23DDA2-07AD-4F18-BAE2-DE8FA605D17C}" destId="{3146E52F-1C0F-4D07-8B86-D1BBD3D04B93}" srcOrd="0" destOrd="0" presId="urn:microsoft.com/office/officeart/2008/layout/NameandTitleOrganizationalChart"/>
    <dgm:cxn modelId="{22D5E734-A6BE-4BFA-AF85-ECCC5BFF8B42}" type="presParOf" srcId="{5C23DDA2-07AD-4F18-BAE2-DE8FA605D17C}" destId="{408D749C-1822-42B4-8E69-2F236A2717A4}" srcOrd="1" destOrd="0" presId="urn:microsoft.com/office/officeart/2008/layout/NameandTitleOrganizationalChart"/>
    <dgm:cxn modelId="{A147E72D-7815-4123-8642-E058F08BBADA}" type="presParOf" srcId="{5C23DDA2-07AD-4F18-BAE2-DE8FA605D17C}" destId="{45A8D974-7606-454C-9CA7-7FE2DB4C278A}" srcOrd="2" destOrd="0" presId="urn:microsoft.com/office/officeart/2008/layout/NameandTitleOrganizationalChart"/>
    <dgm:cxn modelId="{97FF5464-4F96-414D-BD31-7ECDD159FD38}" type="presParOf" srcId="{FBFF6C34-24B5-4F67-9BA2-372441CBBD66}" destId="{C1F04566-2F96-46EB-848B-B38FBD37D133}" srcOrd="1" destOrd="0" presId="urn:microsoft.com/office/officeart/2008/layout/NameandTitleOrganizationalChart"/>
    <dgm:cxn modelId="{FB59A498-4620-4D37-8A86-8A152197DD86}" type="presParOf" srcId="{FBFF6C34-24B5-4F67-9BA2-372441CBBD66}" destId="{D35B77B9-45F2-4492-A9C1-E90C2EE6FC6E}" srcOrd="2" destOrd="0" presId="urn:microsoft.com/office/officeart/2008/layout/NameandTitleOrganizationalChart"/>
    <dgm:cxn modelId="{3CC3C6F0-3D1A-4FF8-92A2-6562AEF0E900}" type="presParOf" srcId="{C66DDF16-92A9-44B3-B3D6-21F904C93A1E}" destId="{41A6BFB7-2DA9-476F-9144-E5C436C071BC}" srcOrd="4" destOrd="0" presId="urn:microsoft.com/office/officeart/2008/layout/NameandTitleOrganizationalChart"/>
    <dgm:cxn modelId="{916401EE-7881-4EBE-AAF3-9F3E04A99340}" type="presParOf" srcId="{C66DDF16-92A9-44B3-B3D6-21F904C93A1E}" destId="{94E7D2FC-4A27-44C2-B37E-A214252F5E66}" srcOrd="5" destOrd="0" presId="urn:microsoft.com/office/officeart/2008/layout/NameandTitleOrganizationalChart"/>
    <dgm:cxn modelId="{26A31705-8E5B-4617-BABB-72364CF4222A}" type="presParOf" srcId="{94E7D2FC-4A27-44C2-B37E-A214252F5E66}" destId="{AE803A36-337A-49A4-9C9D-BF2952A9274D}" srcOrd="0" destOrd="0" presId="urn:microsoft.com/office/officeart/2008/layout/NameandTitleOrganizationalChart"/>
    <dgm:cxn modelId="{8D48CCD9-0FAD-4EF1-A34B-A4D195E61AD6}" type="presParOf" srcId="{AE803A36-337A-49A4-9C9D-BF2952A9274D}" destId="{C7EDEB73-2988-43B2-BBF1-AC8CDF0A0A09}" srcOrd="0" destOrd="0" presId="urn:microsoft.com/office/officeart/2008/layout/NameandTitleOrganizationalChart"/>
    <dgm:cxn modelId="{7B49D215-587B-43CF-8AFE-6B95AD4CA732}" type="presParOf" srcId="{AE803A36-337A-49A4-9C9D-BF2952A9274D}" destId="{44EDFC89-88A4-49C7-84FD-CCCDF0AEE394}" srcOrd="1" destOrd="0" presId="urn:microsoft.com/office/officeart/2008/layout/NameandTitleOrganizationalChart"/>
    <dgm:cxn modelId="{11F93EFB-3071-4EBF-A2BF-8DCE1558C3B5}" type="presParOf" srcId="{AE803A36-337A-49A4-9C9D-BF2952A9274D}" destId="{AF5C4088-9A3F-4FC7-90AC-937B34EB2B97}" srcOrd="2" destOrd="0" presId="urn:microsoft.com/office/officeart/2008/layout/NameandTitleOrganizationalChart"/>
    <dgm:cxn modelId="{457CF582-9669-413C-9902-4D755455C16E}" type="presParOf" srcId="{94E7D2FC-4A27-44C2-B37E-A214252F5E66}" destId="{8494D01F-0DBA-41D1-B7CD-E9B9D1AFB3A4}" srcOrd="1" destOrd="0" presId="urn:microsoft.com/office/officeart/2008/layout/NameandTitleOrganizationalChart"/>
    <dgm:cxn modelId="{5EC5263F-1D08-42A4-8AD6-8267958D72C7}" type="presParOf" srcId="{94E7D2FC-4A27-44C2-B37E-A214252F5E66}" destId="{4ECF5C7E-9DBA-45B9-8E78-B0B45F8DE652}" srcOrd="2" destOrd="0" presId="urn:microsoft.com/office/officeart/2008/layout/NameandTitleOrganizationalChart"/>
    <dgm:cxn modelId="{DDB83B4D-B679-4C17-8CD6-0398F30611D6}" type="presParOf" srcId="{45EB141E-4BFD-4DC4-848F-69E69ABD4B91}" destId="{8ACEE8D8-21D1-4D3F-99DD-7DE359D6DAAE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F0DE4B-4E2F-44D6-9E25-0B269B7E0B95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D55F2F-965F-4A29-883E-3868A2736E86}">
      <dgm:prSet phldrT="[Текст]"/>
      <dgm:spPr/>
      <dgm:t>
        <a:bodyPr/>
        <a:lstStyle/>
        <a:p>
          <a:r>
            <a:rPr lang="ru-RU" dirty="0"/>
            <a:t>Требования к решению кейса</a:t>
          </a:r>
        </a:p>
      </dgm:t>
    </dgm:pt>
    <dgm:pt modelId="{3ED003F1-A54C-4828-8409-65F506B2BBB6}" type="parTrans" cxnId="{41BCA70A-FDBD-4832-A95B-625779D9427A}">
      <dgm:prSet/>
      <dgm:spPr/>
      <dgm:t>
        <a:bodyPr/>
        <a:lstStyle/>
        <a:p>
          <a:endParaRPr lang="ru-RU"/>
        </a:p>
      </dgm:t>
    </dgm:pt>
    <dgm:pt modelId="{44687AC5-ABE2-4E0E-B7CE-C107976B35C6}" type="sibTrans" cxnId="{41BCA70A-FDBD-4832-A95B-625779D9427A}">
      <dgm:prSet/>
      <dgm:spPr/>
      <dgm:t>
        <a:bodyPr/>
        <a:lstStyle/>
        <a:p>
          <a:endParaRPr lang="ru-RU"/>
        </a:p>
      </dgm:t>
    </dgm:pt>
    <dgm:pt modelId="{545CD5D1-821A-48D1-9936-A88799CF2374}">
      <dgm:prSet phldrT="[Текст]"/>
      <dgm:spPr/>
      <dgm:t>
        <a:bodyPr/>
        <a:lstStyle/>
        <a:p>
          <a:r>
            <a:rPr lang="ru-RU" dirty="0"/>
            <a:t>Простое</a:t>
          </a:r>
        </a:p>
      </dgm:t>
    </dgm:pt>
    <dgm:pt modelId="{84C3D1DB-EF8D-425B-8A1B-4136A6145E4A}" type="parTrans" cxnId="{0D74BF09-768C-4B6F-B3C2-BA68F26AEC86}">
      <dgm:prSet/>
      <dgm:spPr/>
      <dgm:t>
        <a:bodyPr/>
        <a:lstStyle/>
        <a:p>
          <a:endParaRPr lang="ru-RU"/>
        </a:p>
      </dgm:t>
    </dgm:pt>
    <dgm:pt modelId="{4D8AE9E1-7ED9-4292-9BBE-5217CC508D49}" type="sibTrans" cxnId="{0D74BF09-768C-4B6F-B3C2-BA68F26AEC86}">
      <dgm:prSet/>
      <dgm:spPr/>
      <dgm:t>
        <a:bodyPr/>
        <a:lstStyle/>
        <a:p>
          <a:endParaRPr lang="ru-RU"/>
        </a:p>
      </dgm:t>
    </dgm:pt>
    <dgm:pt modelId="{9D474B06-C164-421B-90E9-C91B7AD99888}">
      <dgm:prSet phldrT="[Текст]"/>
      <dgm:spPr/>
      <dgm:t>
        <a:bodyPr/>
        <a:lstStyle/>
        <a:p>
          <a:r>
            <a:rPr lang="ru-RU" dirty="0"/>
            <a:t>Автономное</a:t>
          </a:r>
        </a:p>
      </dgm:t>
    </dgm:pt>
    <dgm:pt modelId="{93FFC9AF-3CD5-44CF-90D0-B04517B01767}" type="parTrans" cxnId="{B13527F3-56B3-4776-806B-BABBCFA75612}">
      <dgm:prSet/>
      <dgm:spPr/>
      <dgm:t>
        <a:bodyPr/>
        <a:lstStyle/>
        <a:p>
          <a:endParaRPr lang="ru-RU"/>
        </a:p>
      </dgm:t>
    </dgm:pt>
    <dgm:pt modelId="{246B336D-F5A2-49D9-BCD0-ABB211AFCC3F}" type="sibTrans" cxnId="{B13527F3-56B3-4776-806B-BABBCFA75612}">
      <dgm:prSet/>
      <dgm:spPr/>
      <dgm:t>
        <a:bodyPr/>
        <a:lstStyle/>
        <a:p>
          <a:endParaRPr lang="ru-RU"/>
        </a:p>
      </dgm:t>
    </dgm:pt>
    <dgm:pt modelId="{588B5CBD-3EBF-4EF4-9C43-36840870EDC9}">
      <dgm:prSet phldrT="[Текст]"/>
      <dgm:spPr/>
      <dgm:t>
        <a:bodyPr/>
        <a:lstStyle/>
        <a:p>
          <a:r>
            <a:rPr lang="ru-RU" dirty="0"/>
            <a:t>Долговечное</a:t>
          </a:r>
        </a:p>
      </dgm:t>
    </dgm:pt>
    <dgm:pt modelId="{5113E63C-738E-46A8-B633-25EE8C5F1A2A}" type="parTrans" cxnId="{7B580D0E-5F25-4709-AF30-40CED27FFA3B}">
      <dgm:prSet/>
      <dgm:spPr/>
      <dgm:t>
        <a:bodyPr/>
        <a:lstStyle/>
        <a:p>
          <a:endParaRPr lang="ru-RU"/>
        </a:p>
      </dgm:t>
    </dgm:pt>
    <dgm:pt modelId="{0F0B7AC0-C5E0-42F7-A5B9-532CA7EE784F}" type="sibTrans" cxnId="{7B580D0E-5F25-4709-AF30-40CED27FFA3B}">
      <dgm:prSet/>
      <dgm:spPr/>
      <dgm:t>
        <a:bodyPr/>
        <a:lstStyle/>
        <a:p>
          <a:endParaRPr lang="ru-RU"/>
        </a:p>
      </dgm:t>
    </dgm:pt>
    <dgm:pt modelId="{911CB52D-062D-4A29-A412-14EFA1DE4FC0}">
      <dgm:prSet/>
      <dgm:spPr/>
      <dgm:t>
        <a:bodyPr/>
        <a:lstStyle/>
        <a:p>
          <a:r>
            <a:rPr lang="ru-RU" dirty="0"/>
            <a:t>Стабильная недорогая связь</a:t>
          </a:r>
        </a:p>
      </dgm:t>
    </dgm:pt>
    <dgm:pt modelId="{BE26DFFE-0E4F-42C6-8224-59B85220FCB8}" type="parTrans" cxnId="{304000B0-CE2D-413D-AFED-B47EAB4CDF76}">
      <dgm:prSet/>
      <dgm:spPr/>
      <dgm:t>
        <a:bodyPr/>
        <a:lstStyle/>
        <a:p>
          <a:endParaRPr lang="ru-RU"/>
        </a:p>
      </dgm:t>
    </dgm:pt>
    <dgm:pt modelId="{AD2C0655-24A2-4C6B-9C01-1952F9FE8A8A}" type="sibTrans" cxnId="{304000B0-CE2D-413D-AFED-B47EAB4CDF76}">
      <dgm:prSet/>
      <dgm:spPr/>
      <dgm:t>
        <a:bodyPr/>
        <a:lstStyle/>
        <a:p>
          <a:endParaRPr lang="ru-RU"/>
        </a:p>
      </dgm:t>
    </dgm:pt>
    <dgm:pt modelId="{ED7B6078-C6A0-4303-89DA-50A48D6536F6}">
      <dgm:prSet/>
      <dgm:spPr/>
      <dgm:t>
        <a:bodyPr/>
        <a:lstStyle/>
        <a:p>
          <a:r>
            <a:rPr lang="ru-RU" dirty="0"/>
            <a:t>Дешевое</a:t>
          </a:r>
        </a:p>
      </dgm:t>
    </dgm:pt>
    <dgm:pt modelId="{BEFC0464-7D8C-4F72-8076-EA7401F78425}" type="parTrans" cxnId="{04B66D81-4970-426D-8A32-4850BFA92D09}">
      <dgm:prSet/>
      <dgm:spPr/>
      <dgm:t>
        <a:bodyPr/>
        <a:lstStyle/>
        <a:p>
          <a:endParaRPr lang="ru-RU"/>
        </a:p>
      </dgm:t>
    </dgm:pt>
    <dgm:pt modelId="{DF5BAD9F-403C-48ED-B8C8-4FF4BA599046}" type="sibTrans" cxnId="{04B66D81-4970-426D-8A32-4850BFA92D09}">
      <dgm:prSet/>
      <dgm:spPr/>
      <dgm:t>
        <a:bodyPr/>
        <a:lstStyle/>
        <a:p>
          <a:endParaRPr lang="ru-RU"/>
        </a:p>
      </dgm:t>
    </dgm:pt>
    <dgm:pt modelId="{B234070E-82A4-4A70-8DA6-F7AD372C6A6F}" type="pres">
      <dgm:prSet presAssocID="{88F0DE4B-4E2F-44D6-9E25-0B269B7E0B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0C4418-1E4F-4EDB-AA10-22AC9CE1DAB2}" type="pres">
      <dgm:prSet presAssocID="{A9D55F2F-965F-4A29-883E-3868A2736E86}" presName="hierRoot1" presStyleCnt="0">
        <dgm:presLayoutVars>
          <dgm:hierBranch val="init"/>
        </dgm:presLayoutVars>
      </dgm:prSet>
      <dgm:spPr/>
    </dgm:pt>
    <dgm:pt modelId="{B8396846-7E20-47DC-ADA6-E7C437A48AAB}" type="pres">
      <dgm:prSet presAssocID="{A9D55F2F-965F-4A29-883E-3868A2736E86}" presName="rootComposite1" presStyleCnt="0"/>
      <dgm:spPr/>
    </dgm:pt>
    <dgm:pt modelId="{F52D7E03-BA04-4288-8866-C5AF9ED34BAA}" type="pres">
      <dgm:prSet presAssocID="{A9D55F2F-965F-4A29-883E-3868A2736E86}" presName="rootText1" presStyleLbl="node0" presStyleIdx="0" presStyleCnt="1" custLinFactY="-25828" custLinFactNeighborX="-1958" custLinFactNeighborY="-100000">
        <dgm:presLayoutVars>
          <dgm:chPref val="3"/>
        </dgm:presLayoutVars>
      </dgm:prSet>
      <dgm:spPr/>
    </dgm:pt>
    <dgm:pt modelId="{94227489-DB02-4D70-B2A8-AE34A1809A93}" type="pres">
      <dgm:prSet presAssocID="{A9D55F2F-965F-4A29-883E-3868A2736E86}" presName="rootConnector1" presStyleLbl="node1" presStyleIdx="0" presStyleCnt="0"/>
      <dgm:spPr/>
    </dgm:pt>
    <dgm:pt modelId="{29975873-8B5F-493B-B48E-8E41AF76AA56}" type="pres">
      <dgm:prSet presAssocID="{A9D55F2F-965F-4A29-883E-3868A2736E86}" presName="hierChild2" presStyleCnt="0"/>
      <dgm:spPr/>
    </dgm:pt>
    <dgm:pt modelId="{935094C8-1BB8-470F-91B1-21AD8882A0D9}" type="pres">
      <dgm:prSet presAssocID="{84C3D1DB-EF8D-425B-8A1B-4136A6145E4A}" presName="Name37" presStyleLbl="parChTrans1D2" presStyleIdx="0" presStyleCnt="5"/>
      <dgm:spPr/>
    </dgm:pt>
    <dgm:pt modelId="{508E3DA8-1AD6-494B-8302-2932F0FB1B96}" type="pres">
      <dgm:prSet presAssocID="{545CD5D1-821A-48D1-9936-A88799CF2374}" presName="hierRoot2" presStyleCnt="0">
        <dgm:presLayoutVars>
          <dgm:hierBranch val="init"/>
        </dgm:presLayoutVars>
      </dgm:prSet>
      <dgm:spPr/>
    </dgm:pt>
    <dgm:pt modelId="{2A42785D-B554-437A-AF96-7E2A9BC56402}" type="pres">
      <dgm:prSet presAssocID="{545CD5D1-821A-48D1-9936-A88799CF2374}" presName="rootComposite" presStyleCnt="0"/>
      <dgm:spPr/>
    </dgm:pt>
    <dgm:pt modelId="{E4949F1B-3952-49BB-96AE-37C9AD0CB4FC}" type="pres">
      <dgm:prSet presAssocID="{545CD5D1-821A-48D1-9936-A88799CF2374}" presName="rootText" presStyleLbl="node2" presStyleIdx="0" presStyleCnt="5" custLinFactNeighborY="1458">
        <dgm:presLayoutVars>
          <dgm:chPref val="3"/>
        </dgm:presLayoutVars>
      </dgm:prSet>
      <dgm:spPr/>
    </dgm:pt>
    <dgm:pt modelId="{43DBA2A4-DF8F-4613-B4F8-BB81AF9B728F}" type="pres">
      <dgm:prSet presAssocID="{545CD5D1-821A-48D1-9936-A88799CF2374}" presName="rootConnector" presStyleLbl="node2" presStyleIdx="0" presStyleCnt="5"/>
      <dgm:spPr/>
    </dgm:pt>
    <dgm:pt modelId="{EF444B28-C7C1-487F-9084-7601ECC61040}" type="pres">
      <dgm:prSet presAssocID="{545CD5D1-821A-48D1-9936-A88799CF2374}" presName="hierChild4" presStyleCnt="0"/>
      <dgm:spPr/>
    </dgm:pt>
    <dgm:pt modelId="{BB20AAB3-D49E-4425-B74B-27C1BC19F393}" type="pres">
      <dgm:prSet presAssocID="{545CD5D1-821A-48D1-9936-A88799CF2374}" presName="hierChild5" presStyleCnt="0"/>
      <dgm:spPr/>
    </dgm:pt>
    <dgm:pt modelId="{17DBC305-C192-4493-B095-457D5DFB8368}" type="pres">
      <dgm:prSet presAssocID="{93FFC9AF-3CD5-44CF-90D0-B04517B01767}" presName="Name37" presStyleLbl="parChTrans1D2" presStyleIdx="1" presStyleCnt="5"/>
      <dgm:spPr/>
    </dgm:pt>
    <dgm:pt modelId="{D923BC38-07C8-41DA-8386-97FFA3362BBC}" type="pres">
      <dgm:prSet presAssocID="{9D474B06-C164-421B-90E9-C91B7AD99888}" presName="hierRoot2" presStyleCnt="0">
        <dgm:presLayoutVars>
          <dgm:hierBranch val="init"/>
        </dgm:presLayoutVars>
      </dgm:prSet>
      <dgm:spPr/>
    </dgm:pt>
    <dgm:pt modelId="{5D198381-5E78-41FD-A6FD-785840310303}" type="pres">
      <dgm:prSet presAssocID="{9D474B06-C164-421B-90E9-C91B7AD99888}" presName="rootComposite" presStyleCnt="0"/>
      <dgm:spPr/>
    </dgm:pt>
    <dgm:pt modelId="{01BCA6ED-3A52-42B3-BAD9-0A7161BEAC2C}" type="pres">
      <dgm:prSet presAssocID="{9D474B06-C164-421B-90E9-C91B7AD99888}" presName="rootText" presStyleLbl="node2" presStyleIdx="1" presStyleCnt="5" custLinFactNeighborX="51841" custLinFactNeighborY="1866">
        <dgm:presLayoutVars>
          <dgm:chPref val="3"/>
        </dgm:presLayoutVars>
      </dgm:prSet>
      <dgm:spPr/>
    </dgm:pt>
    <dgm:pt modelId="{4DE3AC52-B990-46B2-A367-2CBA7C7F15F3}" type="pres">
      <dgm:prSet presAssocID="{9D474B06-C164-421B-90E9-C91B7AD99888}" presName="rootConnector" presStyleLbl="node2" presStyleIdx="1" presStyleCnt="5"/>
      <dgm:spPr/>
    </dgm:pt>
    <dgm:pt modelId="{E7522FBC-BFA4-4472-ABE2-AFAD2F6B15AA}" type="pres">
      <dgm:prSet presAssocID="{9D474B06-C164-421B-90E9-C91B7AD99888}" presName="hierChild4" presStyleCnt="0"/>
      <dgm:spPr/>
    </dgm:pt>
    <dgm:pt modelId="{94E2043E-8FA3-4421-B697-58F046A6E85E}" type="pres">
      <dgm:prSet presAssocID="{9D474B06-C164-421B-90E9-C91B7AD99888}" presName="hierChild5" presStyleCnt="0"/>
      <dgm:spPr/>
    </dgm:pt>
    <dgm:pt modelId="{AE119E00-ADF5-47D1-BBCB-741C9B8F4A15}" type="pres">
      <dgm:prSet presAssocID="{5113E63C-738E-46A8-B633-25EE8C5F1A2A}" presName="Name37" presStyleLbl="parChTrans1D2" presStyleIdx="2" presStyleCnt="5"/>
      <dgm:spPr/>
    </dgm:pt>
    <dgm:pt modelId="{F8F8FF89-F46B-4D55-9474-0CBA6B55DFFB}" type="pres">
      <dgm:prSet presAssocID="{588B5CBD-3EBF-4EF4-9C43-36840870EDC9}" presName="hierRoot2" presStyleCnt="0">
        <dgm:presLayoutVars>
          <dgm:hierBranch val="init"/>
        </dgm:presLayoutVars>
      </dgm:prSet>
      <dgm:spPr/>
    </dgm:pt>
    <dgm:pt modelId="{0A996248-A1C4-4283-A976-6359CB5FF979}" type="pres">
      <dgm:prSet presAssocID="{588B5CBD-3EBF-4EF4-9C43-36840870EDC9}" presName="rootComposite" presStyleCnt="0"/>
      <dgm:spPr/>
    </dgm:pt>
    <dgm:pt modelId="{4879F87C-1724-47CE-A52C-F97061176958}" type="pres">
      <dgm:prSet presAssocID="{588B5CBD-3EBF-4EF4-9C43-36840870EDC9}" presName="rootText" presStyleLbl="node2" presStyleIdx="2" presStyleCnt="5" custLinFactNeighborX="67001" custLinFactNeighborY="2329">
        <dgm:presLayoutVars>
          <dgm:chPref val="3"/>
        </dgm:presLayoutVars>
      </dgm:prSet>
      <dgm:spPr/>
    </dgm:pt>
    <dgm:pt modelId="{6BD0BFC9-EE5E-43E3-B1FC-7633A66B05A7}" type="pres">
      <dgm:prSet presAssocID="{588B5CBD-3EBF-4EF4-9C43-36840870EDC9}" presName="rootConnector" presStyleLbl="node2" presStyleIdx="2" presStyleCnt="5"/>
      <dgm:spPr/>
    </dgm:pt>
    <dgm:pt modelId="{C17BC72F-E029-4B8E-A262-5484F1D4B4EA}" type="pres">
      <dgm:prSet presAssocID="{588B5CBD-3EBF-4EF4-9C43-36840870EDC9}" presName="hierChild4" presStyleCnt="0"/>
      <dgm:spPr/>
    </dgm:pt>
    <dgm:pt modelId="{D97D9AF6-ECB7-4ADD-BC39-47A13B61552C}" type="pres">
      <dgm:prSet presAssocID="{588B5CBD-3EBF-4EF4-9C43-36840870EDC9}" presName="hierChild5" presStyleCnt="0"/>
      <dgm:spPr/>
    </dgm:pt>
    <dgm:pt modelId="{E6A3E30C-1FAA-4F36-8940-6C17103F308A}" type="pres">
      <dgm:prSet presAssocID="{BE26DFFE-0E4F-42C6-8224-59B85220FCB8}" presName="Name37" presStyleLbl="parChTrans1D2" presStyleIdx="3" presStyleCnt="5"/>
      <dgm:spPr/>
    </dgm:pt>
    <dgm:pt modelId="{E2AC7465-9605-4682-9095-A5CD0E5B08FC}" type="pres">
      <dgm:prSet presAssocID="{911CB52D-062D-4A29-A412-14EFA1DE4FC0}" presName="hierRoot2" presStyleCnt="0">
        <dgm:presLayoutVars>
          <dgm:hierBranch val="init"/>
        </dgm:presLayoutVars>
      </dgm:prSet>
      <dgm:spPr/>
    </dgm:pt>
    <dgm:pt modelId="{2D7F3375-8B86-4FC2-AEF4-58AE071578D3}" type="pres">
      <dgm:prSet presAssocID="{911CB52D-062D-4A29-A412-14EFA1DE4FC0}" presName="rootComposite" presStyleCnt="0"/>
      <dgm:spPr/>
    </dgm:pt>
    <dgm:pt modelId="{BF43B83F-67BB-4A81-99C4-0BD85619C312}" type="pres">
      <dgm:prSet presAssocID="{911CB52D-062D-4A29-A412-14EFA1DE4FC0}" presName="rootText" presStyleLbl="node2" presStyleIdx="3" presStyleCnt="5" custLinFactNeighborX="93911" custLinFactNeighborY="1795">
        <dgm:presLayoutVars>
          <dgm:chPref val="3"/>
        </dgm:presLayoutVars>
      </dgm:prSet>
      <dgm:spPr/>
    </dgm:pt>
    <dgm:pt modelId="{9E1137F6-C8F5-48A0-B502-C6C3D72653AA}" type="pres">
      <dgm:prSet presAssocID="{911CB52D-062D-4A29-A412-14EFA1DE4FC0}" presName="rootConnector" presStyleLbl="node2" presStyleIdx="3" presStyleCnt="5"/>
      <dgm:spPr/>
    </dgm:pt>
    <dgm:pt modelId="{DD636723-8860-4326-A879-E82E83E45C03}" type="pres">
      <dgm:prSet presAssocID="{911CB52D-062D-4A29-A412-14EFA1DE4FC0}" presName="hierChild4" presStyleCnt="0"/>
      <dgm:spPr/>
    </dgm:pt>
    <dgm:pt modelId="{5E657E2E-9A24-492A-8EC4-EC7E3D5B3D43}" type="pres">
      <dgm:prSet presAssocID="{911CB52D-062D-4A29-A412-14EFA1DE4FC0}" presName="hierChild5" presStyleCnt="0"/>
      <dgm:spPr/>
    </dgm:pt>
    <dgm:pt modelId="{E3CE96EE-BE5D-49B0-A749-312D4DA63D6A}" type="pres">
      <dgm:prSet presAssocID="{BEFC0464-7D8C-4F72-8076-EA7401F78425}" presName="Name37" presStyleLbl="parChTrans1D2" presStyleIdx="4" presStyleCnt="5"/>
      <dgm:spPr/>
    </dgm:pt>
    <dgm:pt modelId="{2F1C60E4-0C41-44B2-84FD-8DB82F464A1B}" type="pres">
      <dgm:prSet presAssocID="{ED7B6078-C6A0-4303-89DA-50A48D6536F6}" presName="hierRoot2" presStyleCnt="0">
        <dgm:presLayoutVars>
          <dgm:hierBranch val="init"/>
        </dgm:presLayoutVars>
      </dgm:prSet>
      <dgm:spPr/>
    </dgm:pt>
    <dgm:pt modelId="{E5260AE6-9CD0-4DEF-A0A7-038D00CDE8D2}" type="pres">
      <dgm:prSet presAssocID="{ED7B6078-C6A0-4303-89DA-50A48D6536F6}" presName="rootComposite" presStyleCnt="0"/>
      <dgm:spPr/>
    </dgm:pt>
    <dgm:pt modelId="{5DA658F4-6E0E-4371-AE2E-96F58043EF54}" type="pres">
      <dgm:prSet presAssocID="{ED7B6078-C6A0-4303-89DA-50A48D6536F6}" presName="rootText" presStyleLbl="node2" presStyleIdx="4" presStyleCnt="5" custLinFactX="-100000" custLinFactY="80723" custLinFactNeighborX="-143751" custLinFactNeighborY="100000">
        <dgm:presLayoutVars>
          <dgm:chPref val="3"/>
        </dgm:presLayoutVars>
      </dgm:prSet>
      <dgm:spPr/>
    </dgm:pt>
    <dgm:pt modelId="{44EC4B07-8FB3-4563-ACBB-3FBFA0EFB744}" type="pres">
      <dgm:prSet presAssocID="{ED7B6078-C6A0-4303-89DA-50A48D6536F6}" presName="rootConnector" presStyleLbl="node2" presStyleIdx="4" presStyleCnt="5"/>
      <dgm:spPr/>
    </dgm:pt>
    <dgm:pt modelId="{93D6B452-C78E-4B05-8D9D-A68A50C011FB}" type="pres">
      <dgm:prSet presAssocID="{ED7B6078-C6A0-4303-89DA-50A48D6536F6}" presName="hierChild4" presStyleCnt="0"/>
      <dgm:spPr/>
    </dgm:pt>
    <dgm:pt modelId="{D2744AE1-DD2F-4C6D-8508-0CE1B699D86A}" type="pres">
      <dgm:prSet presAssocID="{ED7B6078-C6A0-4303-89DA-50A48D6536F6}" presName="hierChild5" presStyleCnt="0"/>
      <dgm:spPr/>
    </dgm:pt>
    <dgm:pt modelId="{B1ED71A5-82F1-40F3-ACE2-4579EC7EC36A}" type="pres">
      <dgm:prSet presAssocID="{A9D55F2F-965F-4A29-883E-3868A2736E86}" presName="hierChild3" presStyleCnt="0"/>
      <dgm:spPr/>
    </dgm:pt>
  </dgm:ptLst>
  <dgm:cxnLst>
    <dgm:cxn modelId="{F382C508-B649-4C1A-8D00-3748C2F914FF}" type="presOf" srcId="{ED7B6078-C6A0-4303-89DA-50A48D6536F6}" destId="{44EC4B07-8FB3-4563-ACBB-3FBFA0EFB744}" srcOrd="1" destOrd="0" presId="urn:microsoft.com/office/officeart/2005/8/layout/orgChart1"/>
    <dgm:cxn modelId="{0D74BF09-768C-4B6F-B3C2-BA68F26AEC86}" srcId="{A9D55F2F-965F-4A29-883E-3868A2736E86}" destId="{545CD5D1-821A-48D1-9936-A88799CF2374}" srcOrd="0" destOrd="0" parTransId="{84C3D1DB-EF8D-425B-8A1B-4136A6145E4A}" sibTransId="{4D8AE9E1-7ED9-4292-9BBE-5217CC508D49}"/>
    <dgm:cxn modelId="{41BCA70A-FDBD-4832-A95B-625779D9427A}" srcId="{88F0DE4B-4E2F-44D6-9E25-0B269B7E0B95}" destId="{A9D55F2F-965F-4A29-883E-3868A2736E86}" srcOrd="0" destOrd="0" parTransId="{3ED003F1-A54C-4828-8409-65F506B2BBB6}" sibTransId="{44687AC5-ABE2-4E0E-B7CE-C107976B35C6}"/>
    <dgm:cxn modelId="{7B580D0E-5F25-4709-AF30-40CED27FFA3B}" srcId="{A9D55F2F-965F-4A29-883E-3868A2736E86}" destId="{588B5CBD-3EBF-4EF4-9C43-36840870EDC9}" srcOrd="2" destOrd="0" parTransId="{5113E63C-738E-46A8-B633-25EE8C5F1A2A}" sibTransId="{0F0B7AC0-C5E0-42F7-A5B9-532CA7EE784F}"/>
    <dgm:cxn modelId="{56B44814-7162-4CB3-AF71-E4AE7E507F4E}" type="presOf" srcId="{BEFC0464-7D8C-4F72-8076-EA7401F78425}" destId="{E3CE96EE-BE5D-49B0-A749-312D4DA63D6A}" srcOrd="0" destOrd="0" presId="urn:microsoft.com/office/officeart/2005/8/layout/orgChart1"/>
    <dgm:cxn modelId="{2F8B9A1C-B4B0-4AB4-BEFE-2DBF4BF6AFCA}" type="presOf" srcId="{545CD5D1-821A-48D1-9936-A88799CF2374}" destId="{43DBA2A4-DF8F-4613-B4F8-BB81AF9B728F}" srcOrd="1" destOrd="0" presId="urn:microsoft.com/office/officeart/2005/8/layout/orgChart1"/>
    <dgm:cxn modelId="{80401722-BDEA-4925-ADB4-8862DCB6FF29}" type="presOf" srcId="{84C3D1DB-EF8D-425B-8A1B-4136A6145E4A}" destId="{935094C8-1BB8-470F-91B1-21AD8882A0D9}" srcOrd="0" destOrd="0" presId="urn:microsoft.com/office/officeart/2005/8/layout/orgChart1"/>
    <dgm:cxn modelId="{1765012F-2157-4986-84A6-50045C175205}" type="presOf" srcId="{588B5CBD-3EBF-4EF4-9C43-36840870EDC9}" destId="{6BD0BFC9-EE5E-43E3-B1FC-7633A66B05A7}" srcOrd="1" destOrd="0" presId="urn:microsoft.com/office/officeart/2005/8/layout/orgChart1"/>
    <dgm:cxn modelId="{A1A21237-0F86-463D-86F9-26DEEB5D5E48}" type="presOf" srcId="{588B5CBD-3EBF-4EF4-9C43-36840870EDC9}" destId="{4879F87C-1724-47CE-A52C-F97061176958}" srcOrd="0" destOrd="0" presId="urn:microsoft.com/office/officeart/2005/8/layout/orgChart1"/>
    <dgm:cxn modelId="{7A5C5B63-8281-431E-A106-1B05B68ABD33}" type="presOf" srcId="{BE26DFFE-0E4F-42C6-8224-59B85220FCB8}" destId="{E6A3E30C-1FAA-4F36-8940-6C17103F308A}" srcOrd="0" destOrd="0" presId="urn:microsoft.com/office/officeart/2005/8/layout/orgChart1"/>
    <dgm:cxn modelId="{28ACB46A-D53C-4371-8D4D-779403DFB211}" type="presOf" srcId="{ED7B6078-C6A0-4303-89DA-50A48D6536F6}" destId="{5DA658F4-6E0E-4371-AE2E-96F58043EF54}" srcOrd="0" destOrd="0" presId="urn:microsoft.com/office/officeart/2005/8/layout/orgChart1"/>
    <dgm:cxn modelId="{44B1F170-D20D-429C-9649-04D5A2CC4AC9}" type="presOf" srcId="{A9D55F2F-965F-4A29-883E-3868A2736E86}" destId="{94227489-DB02-4D70-B2A8-AE34A1809A93}" srcOrd="1" destOrd="0" presId="urn:microsoft.com/office/officeart/2005/8/layout/orgChart1"/>
    <dgm:cxn modelId="{3BEC2676-EDED-4AA5-BB34-9257D8B1A631}" type="presOf" srcId="{93FFC9AF-3CD5-44CF-90D0-B04517B01767}" destId="{17DBC305-C192-4493-B095-457D5DFB8368}" srcOrd="0" destOrd="0" presId="urn:microsoft.com/office/officeart/2005/8/layout/orgChart1"/>
    <dgm:cxn modelId="{04B66D81-4970-426D-8A32-4850BFA92D09}" srcId="{A9D55F2F-965F-4A29-883E-3868A2736E86}" destId="{ED7B6078-C6A0-4303-89DA-50A48D6536F6}" srcOrd="4" destOrd="0" parTransId="{BEFC0464-7D8C-4F72-8076-EA7401F78425}" sibTransId="{DF5BAD9F-403C-48ED-B8C8-4FF4BA599046}"/>
    <dgm:cxn modelId="{80C84288-D697-4E6C-92C2-8A769366404B}" type="presOf" srcId="{545CD5D1-821A-48D1-9936-A88799CF2374}" destId="{E4949F1B-3952-49BB-96AE-37C9AD0CB4FC}" srcOrd="0" destOrd="0" presId="urn:microsoft.com/office/officeart/2005/8/layout/orgChart1"/>
    <dgm:cxn modelId="{7E6B3F9F-8E13-48EA-8021-C9C467E55AD6}" type="presOf" srcId="{9D474B06-C164-421B-90E9-C91B7AD99888}" destId="{01BCA6ED-3A52-42B3-BAD9-0A7161BEAC2C}" srcOrd="0" destOrd="0" presId="urn:microsoft.com/office/officeart/2005/8/layout/orgChart1"/>
    <dgm:cxn modelId="{304000B0-CE2D-413D-AFED-B47EAB4CDF76}" srcId="{A9D55F2F-965F-4A29-883E-3868A2736E86}" destId="{911CB52D-062D-4A29-A412-14EFA1DE4FC0}" srcOrd="3" destOrd="0" parTransId="{BE26DFFE-0E4F-42C6-8224-59B85220FCB8}" sibTransId="{AD2C0655-24A2-4C6B-9C01-1952F9FE8A8A}"/>
    <dgm:cxn modelId="{094C46B0-5B11-4862-A423-015A6BD07503}" type="presOf" srcId="{A9D55F2F-965F-4A29-883E-3868A2736E86}" destId="{F52D7E03-BA04-4288-8866-C5AF9ED34BAA}" srcOrd="0" destOrd="0" presId="urn:microsoft.com/office/officeart/2005/8/layout/orgChart1"/>
    <dgm:cxn modelId="{FCFA40BB-5894-4842-9C15-5E65500B104B}" type="presOf" srcId="{911CB52D-062D-4A29-A412-14EFA1DE4FC0}" destId="{9E1137F6-C8F5-48A0-B502-C6C3D72653AA}" srcOrd="1" destOrd="0" presId="urn:microsoft.com/office/officeart/2005/8/layout/orgChart1"/>
    <dgm:cxn modelId="{9058EDC0-C343-43BF-83CD-3C019161148B}" type="presOf" srcId="{9D474B06-C164-421B-90E9-C91B7AD99888}" destId="{4DE3AC52-B990-46B2-A367-2CBA7C7F15F3}" srcOrd="1" destOrd="0" presId="urn:microsoft.com/office/officeart/2005/8/layout/orgChart1"/>
    <dgm:cxn modelId="{2FEE0DC2-C5EC-44F9-9929-841B70FBED25}" type="presOf" srcId="{5113E63C-738E-46A8-B633-25EE8C5F1A2A}" destId="{AE119E00-ADF5-47D1-BBCB-741C9B8F4A15}" srcOrd="0" destOrd="0" presId="urn:microsoft.com/office/officeart/2005/8/layout/orgChart1"/>
    <dgm:cxn modelId="{EAB380CF-0701-4A0D-AE7D-A8B3B8771022}" type="presOf" srcId="{911CB52D-062D-4A29-A412-14EFA1DE4FC0}" destId="{BF43B83F-67BB-4A81-99C4-0BD85619C312}" srcOrd="0" destOrd="0" presId="urn:microsoft.com/office/officeart/2005/8/layout/orgChart1"/>
    <dgm:cxn modelId="{9248DBE1-B829-4BAF-B3D8-16FD8DD61DDF}" type="presOf" srcId="{88F0DE4B-4E2F-44D6-9E25-0B269B7E0B95}" destId="{B234070E-82A4-4A70-8DA6-F7AD372C6A6F}" srcOrd="0" destOrd="0" presId="urn:microsoft.com/office/officeart/2005/8/layout/orgChart1"/>
    <dgm:cxn modelId="{B13527F3-56B3-4776-806B-BABBCFA75612}" srcId="{A9D55F2F-965F-4A29-883E-3868A2736E86}" destId="{9D474B06-C164-421B-90E9-C91B7AD99888}" srcOrd="1" destOrd="0" parTransId="{93FFC9AF-3CD5-44CF-90D0-B04517B01767}" sibTransId="{246B336D-F5A2-49D9-BCD0-ABB211AFCC3F}"/>
    <dgm:cxn modelId="{E463498F-9152-49DE-AB77-AC84F4438BFC}" type="presParOf" srcId="{B234070E-82A4-4A70-8DA6-F7AD372C6A6F}" destId="{370C4418-1E4F-4EDB-AA10-22AC9CE1DAB2}" srcOrd="0" destOrd="0" presId="urn:microsoft.com/office/officeart/2005/8/layout/orgChart1"/>
    <dgm:cxn modelId="{7494BA14-DC29-453E-8C8F-DA87239F302A}" type="presParOf" srcId="{370C4418-1E4F-4EDB-AA10-22AC9CE1DAB2}" destId="{B8396846-7E20-47DC-ADA6-E7C437A48AAB}" srcOrd="0" destOrd="0" presId="urn:microsoft.com/office/officeart/2005/8/layout/orgChart1"/>
    <dgm:cxn modelId="{C089BF7F-338C-424A-8802-56B3B6873162}" type="presParOf" srcId="{B8396846-7E20-47DC-ADA6-E7C437A48AAB}" destId="{F52D7E03-BA04-4288-8866-C5AF9ED34BAA}" srcOrd="0" destOrd="0" presId="urn:microsoft.com/office/officeart/2005/8/layout/orgChart1"/>
    <dgm:cxn modelId="{D7BD8DF8-0E89-4C52-B40F-C8BEE5B41EA3}" type="presParOf" srcId="{B8396846-7E20-47DC-ADA6-E7C437A48AAB}" destId="{94227489-DB02-4D70-B2A8-AE34A1809A93}" srcOrd="1" destOrd="0" presId="urn:microsoft.com/office/officeart/2005/8/layout/orgChart1"/>
    <dgm:cxn modelId="{4F510B91-30A2-4AD6-9E91-7473ECD028BC}" type="presParOf" srcId="{370C4418-1E4F-4EDB-AA10-22AC9CE1DAB2}" destId="{29975873-8B5F-493B-B48E-8E41AF76AA56}" srcOrd="1" destOrd="0" presId="urn:microsoft.com/office/officeart/2005/8/layout/orgChart1"/>
    <dgm:cxn modelId="{D194E207-50D8-4696-A039-D54357B6152C}" type="presParOf" srcId="{29975873-8B5F-493B-B48E-8E41AF76AA56}" destId="{935094C8-1BB8-470F-91B1-21AD8882A0D9}" srcOrd="0" destOrd="0" presId="urn:microsoft.com/office/officeart/2005/8/layout/orgChart1"/>
    <dgm:cxn modelId="{BB0CD255-7917-4DEB-A586-FB6FCC6A7453}" type="presParOf" srcId="{29975873-8B5F-493B-B48E-8E41AF76AA56}" destId="{508E3DA8-1AD6-494B-8302-2932F0FB1B96}" srcOrd="1" destOrd="0" presId="urn:microsoft.com/office/officeart/2005/8/layout/orgChart1"/>
    <dgm:cxn modelId="{7827F169-1EE8-4767-96AC-D76632146164}" type="presParOf" srcId="{508E3DA8-1AD6-494B-8302-2932F0FB1B96}" destId="{2A42785D-B554-437A-AF96-7E2A9BC56402}" srcOrd="0" destOrd="0" presId="urn:microsoft.com/office/officeart/2005/8/layout/orgChart1"/>
    <dgm:cxn modelId="{82C637B5-03E5-4A83-AC69-583361DA3B77}" type="presParOf" srcId="{2A42785D-B554-437A-AF96-7E2A9BC56402}" destId="{E4949F1B-3952-49BB-96AE-37C9AD0CB4FC}" srcOrd="0" destOrd="0" presId="urn:microsoft.com/office/officeart/2005/8/layout/orgChart1"/>
    <dgm:cxn modelId="{4AA30C56-3C51-4BAB-8E07-3834EB21F0EC}" type="presParOf" srcId="{2A42785D-B554-437A-AF96-7E2A9BC56402}" destId="{43DBA2A4-DF8F-4613-B4F8-BB81AF9B728F}" srcOrd="1" destOrd="0" presId="urn:microsoft.com/office/officeart/2005/8/layout/orgChart1"/>
    <dgm:cxn modelId="{CCF52CC5-6E53-4363-BD96-A1A77A92F707}" type="presParOf" srcId="{508E3DA8-1AD6-494B-8302-2932F0FB1B96}" destId="{EF444B28-C7C1-487F-9084-7601ECC61040}" srcOrd="1" destOrd="0" presId="urn:microsoft.com/office/officeart/2005/8/layout/orgChart1"/>
    <dgm:cxn modelId="{116CFB7B-409A-44D7-9EC4-91C0B2942C78}" type="presParOf" srcId="{508E3DA8-1AD6-494B-8302-2932F0FB1B96}" destId="{BB20AAB3-D49E-4425-B74B-27C1BC19F393}" srcOrd="2" destOrd="0" presId="urn:microsoft.com/office/officeart/2005/8/layout/orgChart1"/>
    <dgm:cxn modelId="{A10D55B4-9EFA-4BE3-915E-93EE071887C3}" type="presParOf" srcId="{29975873-8B5F-493B-B48E-8E41AF76AA56}" destId="{17DBC305-C192-4493-B095-457D5DFB8368}" srcOrd="2" destOrd="0" presId="urn:microsoft.com/office/officeart/2005/8/layout/orgChart1"/>
    <dgm:cxn modelId="{4EDE32D2-FF14-43ED-96E8-271F2265A1F8}" type="presParOf" srcId="{29975873-8B5F-493B-B48E-8E41AF76AA56}" destId="{D923BC38-07C8-41DA-8386-97FFA3362BBC}" srcOrd="3" destOrd="0" presId="urn:microsoft.com/office/officeart/2005/8/layout/orgChart1"/>
    <dgm:cxn modelId="{358EA411-6BCB-4181-AB8A-8F5B756D5974}" type="presParOf" srcId="{D923BC38-07C8-41DA-8386-97FFA3362BBC}" destId="{5D198381-5E78-41FD-A6FD-785840310303}" srcOrd="0" destOrd="0" presId="urn:microsoft.com/office/officeart/2005/8/layout/orgChart1"/>
    <dgm:cxn modelId="{664CE58C-22D8-4AC5-96D2-CDAAFD317E9B}" type="presParOf" srcId="{5D198381-5E78-41FD-A6FD-785840310303}" destId="{01BCA6ED-3A52-42B3-BAD9-0A7161BEAC2C}" srcOrd="0" destOrd="0" presId="urn:microsoft.com/office/officeart/2005/8/layout/orgChart1"/>
    <dgm:cxn modelId="{486375C8-073A-413F-8600-C9D04D2C349A}" type="presParOf" srcId="{5D198381-5E78-41FD-A6FD-785840310303}" destId="{4DE3AC52-B990-46B2-A367-2CBA7C7F15F3}" srcOrd="1" destOrd="0" presId="urn:microsoft.com/office/officeart/2005/8/layout/orgChart1"/>
    <dgm:cxn modelId="{87211FB7-7794-45E6-8215-EDEC3C06BDA9}" type="presParOf" srcId="{D923BC38-07C8-41DA-8386-97FFA3362BBC}" destId="{E7522FBC-BFA4-4472-ABE2-AFAD2F6B15AA}" srcOrd="1" destOrd="0" presId="urn:microsoft.com/office/officeart/2005/8/layout/orgChart1"/>
    <dgm:cxn modelId="{5BEE7D6E-F4B2-4793-8656-0F238565C618}" type="presParOf" srcId="{D923BC38-07C8-41DA-8386-97FFA3362BBC}" destId="{94E2043E-8FA3-4421-B697-58F046A6E85E}" srcOrd="2" destOrd="0" presId="urn:microsoft.com/office/officeart/2005/8/layout/orgChart1"/>
    <dgm:cxn modelId="{5B042735-0DAF-4BBB-BD9A-F961F7301402}" type="presParOf" srcId="{29975873-8B5F-493B-B48E-8E41AF76AA56}" destId="{AE119E00-ADF5-47D1-BBCB-741C9B8F4A15}" srcOrd="4" destOrd="0" presId="urn:microsoft.com/office/officeart/2005/8/layout/orgChart1"/>
    <dgm:cxn modelId="{FDA5FBE3-B33F-4C09-AE1B-15658A52CC6A}" type="presParOf" srcId="{29975873-8B5F-493B-B48E-8E41AF76AA56}" destId="{F8F8FF89-F46B-4D55-9474-0CBA6B55DFFB}" srcOrd="5" destOrd="0" presId="urn:microsoft.com/office/officeart/2005/8/layout/orgChart1"/>
    <dgm:cxn modelId="{DDA053BE-1B8E-4731-93D9-82BA19F64014}" type="presParOf" srcId="{F8F8FF89-F46B-4D55-9474-0CBA6B55DFFB}" destId="{0A996248-A1C4-4283-A976-6359CB5FF979}" srcOrd="0" destOrd="0" presId="urn:microsoft.com/office/officeart/2005/8/layout/orgChart1"/>
    <dgm:cxn modelId="{DFB0B130-8587-44C8-85E3-00D49924D313}" type="presParOf" srcId="{0A996248-A1C4-4283-A976-6359CB5FF979}" destId="{4879F87C-1724-47CE-A52C-F97061176958}" srcOrd="0" destOrd="0" presId="urn:microsoft.com/office/officeart/2005/8/layout/orgChart1"/>
    <dgm:cxn modelId="{4DFAF6DE-B75A-42F9-9CB0-EA6A06C26D75}" type="presParOf" srcId="{0A996248-A1C4-4283-A976-6359CB5FF979}" destId="{6BD0BFC9-EE5E-43E3-B1FC-7633A66B05A7}" srcOrd="1" destOrd="0" presId="urn:microsoft.com/office/officeart/2005/8/layout/orgChart1"/>
    <dgm:cxn modelId="{A4641AA1-535C-4326-9917-CC33666A7253}" type="presParOf" srcId="{F8F8FF89-F46B-4D55-9474-0CBA6B55DFFB}" destId="{C17BC72F-E029-4B8E-A262-5484F1D4B4EA}" srcOrd="1" destOrd="0" presId="urn:microsoft.com/office/officeart/2005/8/layout/orgChart1"/>
    <dgm:cxn modelId="{A8A24892-5A81-4556-9D35-4F9F085DA26C}" type="presParOf" srcId="{F8F8FF89-F46B-4D55-9474-0CBA6B55DFFB}" destId="{D97D9AF6-ECB7-4ADD-BC39-47A13B61552C}" srcOrd="2" destOrd="0" presId="urn:microsoft.com/office/officeart/2005/8/layout/orgChart1"/>
    <dgm:cxn modelId="{4A3C7E92-E962-4016-BC24-827D9E131575}" type="presParOf" srcId="{29975873-8B5F-493B-B48E-8E41AF76AA56}" destId="{E6A3E30C-1FAA-4F36-8940-6C17103F308A}" srcOrd="6" destOrd="0" presId="urn:microsoft.com/office/officeart/2005/8/layout/orgChart1"/>
    <dgm:cxn modelId="{DDE6B952-466A-478A-B968-AB7AD28C7031}" type="presParOf" srcId="{29975873-8B5F-493B-B48E-8E41AF76AA56}" destId="{E2AC7465-9605-4682-9095-A5CD0E5B08FC}" srcOrd="7" destOrd="0" presId="urn:microsoft.com/office/officeart/2005/8/layout/orgChart1"/>
    <dgm:cxn modelId="{1DFA3FD8-F0B5-4177-B1A2-12B0CE226CC0}" type="presParOf" srcId="{E2AC7465-9605-4682-9095-A5CD0E5B08FC}" destId="{2D7F3375-8B86-4FC2-AEF4-58AE071578D3}" srcOrd="0" destOrd="0" presId="urn:microsoft.com/office/officeart/2005/8/layout/orgChart1"/>
    <dgm:cxn modelId="{C6B1178E-73F9-45BA-AB61-FE4E9C4B4D76}" type="presParOf" srcId="{2D7F3375-8B86-4FC2-AEF4-58AE071578D3}" destId="{BF43B83F-67BB-4A81-99C4-0BD85619C312}" srcOrd="0" destOrd="0" presId="urn:microsoft.com/office/officeart/2005/8/layout/orgChart1"/>
    <dgm:cxn modelId="{FE74EB77-2EB6-48EE-8390-12653CA57D3B}" type="presParOf" srcId="{2D7F3375-8B86-4FC2-AEF4-58AE071578D3}" destId="{9E1137F6-C8F5-48A0-B502-C6C3D72653AA}" srcOrd="1" destOrd="0" presId="urn:microsoft.com/office/officeart/2005/8/layout/orgChart1"/>
    <dgm:cxn modelId="{47640652-A18D-4C62-948E-C482A324D7E5}" type="presParOf" srcId="{E2AC7465-9605-4682-9095-A5CD0E5B08FC}" destId="{DD636723-8860-4326-A879-E82E83E45C03}" srcOrd="1" destOrd="0" presId="urn:microsoft.com/office/officeart/2005/8/layout/orgChart1"/>
    <dgm:cxn modelId="{DB5EEDAB-DE94-40C7-A746-FFADBAA1A422}" type="presParOf" srcId="{E2AC7465-9605-4682-9095-A5CD0E5B08FC}" destId="{5E657E2E-9A24-492A-8EC4-EC7E3D5B3D43}" srcOrd="2" destOrd="0" presId="urn:microsoft.com/office/officeart/2005/8/layout/orgChart1"/>
    <dgm:cxn modelId="{14604DB3-F9D7-4327-B5FB-E78662E0BE1F}" type="presParOf" srcId="{29975873-8B5F-493B-B48E-8E41AF76AA56}" destId="{E3CE96EE-BE5D-49B0-A749-312D4DA63D6A}" srcOrd="8" destOrd="0" presId="urn:microsoft.com/office/officeart/2005/8/layout/orgChart1"/>
    <dgm:cxn modelId="{F74B7F78-E414-417D-8D78-DCECC854DF93}" type="presParOf" srcId="{29975873-8B5F-493B-B48E-8E41AF76AA56}" destId="{2F1C60E4-0C41-44B2-84FD-8DB82F464A1B}" srcOrd="9" destOrd="0" presId="urn:microsoft.com/office/officeart/2005/8/layout/orgChart1"/>
    <dgm:cxn modelId="{E2AFC5B8-BD55-44DD-A1B7-20CC778643D9}" type="presParOf" srcId="{2F1C60E4-0C41-44B2-84FD-8DB82F464A1B}" destId="{E5260AE6-9CD0-4DEF-A0A7-038D00CDE8D2}" srcOrd="0" destOrd="0" presId="urn:microsoft.com/office/officeart/2005/8/layout/orgChart1"/>
    <dgm:cxn modelId="{2ADDB631-4D0A-4F08-824A-2764E7114619}" type="presParOf" srcId="{E5260AE6-9CD0-4DEF-A0A7-038D00CDE8D2}" destId="{5DA658F4-6E0E-4371-AE2E-96F58043EF54}" srcOrd="0" destOrd="0" presId="urn:microsoft.com/office/officeart/2005/8/layout/orgChart1"/>
    <dgm:cxn modelId="{A2E94A8E-B2EB-4E50-9D8A-DE6B15320F42}" type="presParOf" srcId="{E5260AE6-9CD0-4DEF-A0A7-038D00CDE8D2}" destId="{44EC4B07-8FB3-4563-ACBB-3FBFA0EFB744}" srcOrd="1" destOrd="0" presId="urn:microsoft.com/office/officeart/2005/8/layout/orgChart1"/>
    <dgm:cxn modelId="{B937A1D7-5785-479D-AB7B-D36876B783CC}" type="presParOf" srcId="{2F1C60E4-0C41-44B2-84FD-8DB82F464A1B}" destId="{93D6B452-C78E-4B05-8D9D-A68A50C011FB}" srcOrd="1" destOrd="0" presId="urn:microsoft.com/office/officeart/2005/8/layout/orgChart1"/>
    <dgm:cxn modelId="{6847CF01-B0E6-42E6-9608-93DF965206C4}" type="presParOf" srcId="{2F1C60E4-0C41-44B2-84FD-8DB82F464A1B}" destId="{D2744AE1-DD2F-4C6D-8508-0CE1B699D86A}" srcOrd="2" destOrd="0" presId="urn:microsoft.com/office/officeart/2005/8/layout/orgChart1"/>
    <dgm:cxn modelId="{916F410B-9950-4389-AE2B-733D79CA73B9}" type="presParOf" srcId="{370C4418-1E4F-4EDB-AA10-22AC9CE1DAB2}" destId="{B1ED71A5-82F1-40F3-ACE2-4579EC7EC36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F0DE4B-4E2F-44D6-9E25-0B269B7E0B95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D55F2F-965F-4A29-883E-3868A2736E86}">
      <dgm:prSet phldrT="[Текст]"/>
      <dgm:spPr/>
      <dgm:t>
        <a:bodyPr/>
        <a:lstStyle/>
        <a:p>
          <a:r>
            <a:rPr lang="ru-RU" dirty="0"/>
            <a:t>Составные части</a:t>
          </a:r>
        </a:p>
      </dgm:t>
    </dgm:pt>
    <dgm:pt modelId="{3ED003F1-A54C-4828-8409-65F506B2BBB6}" type="parTrans" cxnId="{41BCA70A-FDBD-4832-A95B-625779D9427A}">
      <dgm:prSet/>
      <dgm:spPr/>
      <dgm:t>
        <a:bodyPr/>
        <a:lstStyle/>
        <a:p>
          <a:endParaRPr lang="ru-RU"/>
        </a:p>
      </dgm:t>
    </dgm:pt>
    <dgm:pt modelId="{44687AC5-ABE2-4E0E-B7CE-C107976B35C6}" type="sibTrans" cxnId="{41BCA70A-FDBD-4832-A95B-625779D9427A}">
      <dgm:prSet/>
      <dgm:spPr/>
      <dgm:t>
        <a:bodyPr/>
        <a:lstStyle/>
        <a:p>
          <a:endParaRPr lang="ru-RU"/>
        </a:p>
      </dgm:t>
    </dgm:pt>
    <dgm:pt modelId="{545CD5D1-821A-48D1-9936-A88799CF2374}">
      <dgm:prSet phldrT="[Текст]"/>
      <dgm:spPr/>
      <dgm:t>
        <a:bodyPr/>
        <a:lstStyle/>
        <a:p>
          <a:r>
            <a:rPr lang="en-US" dirty="0"/>
            <a:t>BME280</a:t>
          </a:r>
          <a:endParaRPr lang="ru-RU" dirty="0"/>
        </a:p>
      </dgm:t>
    </dgm:pt>
    <dgm:pt modelId="{84C3D1DB-EF8D-425B-8A1B-4136A6145E4A}" type="parTrans" cxnId="{0D74BF09-768C-4B6F-B3C2-BA68F26AEC86}">
      <dgm:prSet/>
      <dgm:spPr/>
      <dgm:t>
        <a:bodyPr/>
        <a:lstStyle/>
        <a:p>
          <a:endParaRPr lang="ru-RU"/>
        </a:p>
      </dgm:t>
    </dgm:pt>
    <dgm:pt modelId="{4D8AE9E1-7ED9-4292-9BBE-5217CC508D49}" type="sibTrans" cxnId="{0D74BF09-768C-4B6F-B3C2-BA68F26AEC86}">
      <dgm:prSet/>
      <dgm:spPr/>
      <dgm:t>
        <a:bodyPr/>
        <a:lstStyle/>
        <a:p>
          <a:endParaRPr lang="ru-RU"/>
        </a:p>
      </dgm:t>
    </dgm:pt>
    <dgm:pt modelId="{9D474B06-C164-421B-90E9-C91B7AD99888}">
      <dgm:prSet phldrT="[Текст]"/>
      <dgm:spPr/>
      <dgm:t>
        <a:bodyPr/>
        <a:lstStyle/>
        <a:p>
          <a:r>
            <a:rPr lang="en-US" dirty="0"/>
            <a:t>Rf9</a:t>
          </a:r>
          <a:r>
            <a:rPr lang="ru-RU" dirty="0"/>
            <a:t>6</a:t>
          </a:r>
          <a:r>
            <a:rPr lang="en-US" dirty="0"/>
            <a:t> (</a:t>
          </a:r>
          <a:r>
            <a:rPr lang="en-US" dirty="0" err="1"/>
            <a:t>LoRa</a:t>
          </a:r>
          <a:r>
            <a:rPr lang="en-US" dirty="0"/>
            <a:t>)</a:t>
          </a:r>
          <a:endParaRPr lang="ru-RU" dirty="0"/>
        </a:p>
      </dgm:t>
    </dgm:pt>
    <dgm:pt modelId="{93FFC9AF-3CD5-44CF-90D0-B04517B01767}" type="parTrans" cxnId="{B13527F3-56B3-4776-806B-BABBCFA75612}">
      <dgm:prSet/>
      <dgm:spPr/>
      <dgm:t>
        <a:bodyPr/>
        <a:lstStyle/>
        <a:p>
          <a:endParaRPr lang="ru-RU"/>
        </a:p>
      </dgm:t>
    </dgm:pt>
    <dgm:pt modelId="{246B336D-F5A2-49D9-BCD0-ABB211AFCC3F}" type="sibTrans" cxnId="{B13527F3-56B3-4776-806B-BABBCFA75612}">
      <dgm:prSet/>
      <dgm:spPr/>
      <dgm:t>
        <a:bodyPr/>
        <a:lstStyle/>
        <a:p>
          <a:endParaRPr lang="ru-RU"/>
        </a:p>
      </dgm:t>
    </dgm:pt>
    <dgm:pt modelId="{588B5CBD-3EBF-4EF4-9C43-36840870EDC9}">
      <dgm:prSet phldrT="[Текст]"/>
      <dgm:spPr/>
      <dgm:t>
        <a:bodyPr/>
        <a:lstStyle/>
        <a:p>
          <a:r>
            <a:rPr lang="en-US" dirty="0"/>
            <a:t>Arduino UNO</a:t>
          </a:r>
          <a:endParaRPr lang="ru-RU" dirty="0"/>
        </a:p>
      </dgm:t>
    </dgm:pt>
    <dgm:pt modelId="{5113E63C-738E-46A8-B633-25EE8C5F1A2A}" type="parTrans" cxnId="{7B580D0E-5F25-4709-AF30-40CED27FFA3B}">
      <dgm:prSet/>
      <dgm:spPr/>
      <dgm:t>
        <a:bodyPr/>
        <a:lstStyle/>
        <a:p>
          <a:endParaRPr lang="ru-RU"/>
        </a:p>
      </dgm:t>
    </dgm:pt>
    <dgm:pt modelId="{0F0B7AC0-C5E0-42F7-A5B9-532CA7EE784F}" type="sibTrans" cxnId="{7B580D0E-5F25-4709-AF30-40CED27FFA3B}">
      <dgm:prSet/>
      <dgm:spPr/>
      <dgm:t>
        <a:bodyPr/>
        <a:lstStyle/>
        <a:p>
          <a:endParaRPr lang="ru-RU"/>
        </a:p>
      </dgm:t>
    </dgm:pt>
    <dgm:pt modelId="{911CB52D-062D-4A29-A412-14EFA1DE4FC0}">
      <dgm:prSet/>
      <dgm:spPr/>
      <dgm:t>
        <a:bodyPr/>
        <a:lstStyle/>
        <a:p>
          <a:r>
            <a:rPr lang="en-US" dirty="0"/>
            <a:t>Raspberry Pi</a:t>
          </a:r>
          <a:endParaRPr lang="ru-RU" dirty="0"/>
        </a:p>
      </dgm:t>
    </dgm:pt>
    <dgm:pt modelId="{BE26DFFE-0E4F-42C6-8224-59B85220FCB8}" type="parTrans" cxnId="{304000B0-CE2D-413D-AFED-B47EAB4CDF76}">
      <dgm:prSet/>
      <dgm:spPr/>
      <dgm:t>
        <a:bodyPr/>
        <a:lstStyle/>
        <a:p>
          <a:endParaRPr lang="ru-RU"/>
        </a:p>
      </dgm:t>
    </dgm:pt>
    <dgm:pt modelId="{AD2C0655-24A2-4C6B-9C01-1952F9FE8A8A}" type="sibTrans" cxnId="{304000B0-CE2D-413D-AFED-B47EAB4CDF76}">
      <dgm:prSet/>
      <dgm:spPr/>
      <dgm:t>
        <a:bodyPr/>
        <a:lstStyle/>
        <a:p>
          <a:endParaRPr lang="ru-RU"/>
        </a:p>
      </dgm:t>
    </dgm:pt>
    <dgm:pt modelId="{ED7B6078-C6A0-4303-89DA-50A48D6536F6}">
      <dgm:prSet/>
      <dgm:spPr/>
      <dgm:t>
        <a:bodyPr/>
        <a:lstStyle/>
        <a:p>
          <a:r>
            <a:rPr lang="ru-RU" dirty="0"/>
            <a:t>Геркон</a:t>
          </a:r>
        </a:p>
      </dgm:t>
    </dgm:pt>
    <dgm:pt modelId="{DF5BAD9F-403C-48ED-B8C8-4FF4BA599046}" type="sibTrans" cxnId="{04B66D81-4970-426D-8A32-4850BFA92D09}">
      <dgm:prSet/>
      <dgm:spPr/>
      <dgm:t>
        <a:bodyPr/>
        <a:lstStyle/>
        <a:p>
          <a:endParaRPr lang="ru-RU"/>
        </a:p>
      </dgm:t>
    </dgm:pt>
    <dgm:pt modelId="{BEFC0464-7D8C-4F72-8076-EA7401F78425}" type="parTrans" cxnId="{04B66D81-4970-426D-8A32-4850BFA92D09}">
      <dgm:prSet/>
      <dgm:spPr/>
      <dgm:t>
        <a:bodyPr/>
        <a:lstStyle/>
        <a:p>
          <a:endParaRPr lang="ru-RU"/>
        </a:p>
      </dgm:t>
    </dgm:pt>
    <dgm:pt modelId="{A4BFBC9A-5083-4F69-ADEC-6247CCC52C56}">
      <dgm:prSet/>
      <dgm:spPr/>
      <dgm:t>
        <a:bodyPr/>
        <a:lstStyle/>
        <a:p>
          <a:r>
            <a:rPr lang="ru-RU" dirty="0"/>
            <a:t>Датчик</a:t>
          </a:r>
        </a:p>
        <a:p>
          <a:r>
            <a:rPr lang="ru-RU" dirty="0"/>
            <a:t>протечки</a:t>
          </a:r>
        </a:p>
      </dgm:t>
    </dgm:pt>
    <dgm:pt modelId="{10331802-C8AE-48E2-9A7C-27F07EB1D7CC}" type="parTrans" cxnId="{BBEE402D-A615-4905-822F-A8D1C2AF2363}">
      <dgm:prSet/>
      <dgm:spPr/>
      <dgm:t>
        <a:bodyPr/>
        <a:lstStyle/>
        <a:p>
          <a:endParaRPr lang="ru-RU"/>
        </a:p>
      </dgm:t>
    </dgm:pt>
    <dgm:pt modelId="{E7632903-64CC-4FEC-8C0E-9900B4BF643D}" type="sibTrans" cxnId="{BBEE402D-A615-4905-822F-A8D1C2AF2363}">
      <dgm:prSet/>
      <dgm:spPr/>
      <dgm:t>
        <a:bodyPr/>
        <a:lstStyle/>
        <a:p>
          <a:endParaRPr lang="ru-RU"/>
        </a:p>
      </dgm:t>
    </dgm:pt>
    <dgm:pt modelId="{B234070E-82A4-4A70-8DA6-F7AD372C6A6F}" type="pres">
      <dgm:prSet presAssocID="{88F0DE4B-4E2F-44D6-9E25-0B269B7E0B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0C4418-1E4F-4EDB-AA10-22AC9CE1DAB2}" type="pres">
      <dgm:prSet presAssocID="{A9D55F2F-965F-4A29-883E-3868A2736E86}" presName="hierRoot1" presStyleCnt="0">
        <dgm:presLayoutVars>
          <dgm:hierBranch val="init"/>
        </dgm:presLayoutVars>
      </dgm:prSet>
      <dgm:spPr/>
    </dgm:pt>
    <dgm:pt modelId="{B8396846-7E20-47DC-ADA6-E7C437A48AAB}" type="pres">
      <dgm:prSet presAssocID="{A9D55F2F-965F-4A29-883E-3868A2736E86}" presName="rootComposite1" presStyleCnt="0"/>
      <dgm:spPr/>
    </dgm:pt>
    <dgm:pt modelId="{F52D7E03-BA04-4288-8866-C5AF9ED34BAA}" type="pres">
      <dgm:prSet presAssocID="{A9D55F2F-965F-4A29-883E-3868A2736E86}" presName="rootText1" presStyleLbl="node0" presStyleIdx="0" presStyleCnt="2" custLinFactY="-25828" custLinFactNeighborX="-1958" custLinFactNeighborY="-100000">
        <dgm:presLayoutVars>
          <dgm:chPref val="3"/>
        </dgm:presLayoutVars>
      </dgm:prSet>
      <dgm:spPr/>
    </dgm:pt>
    <dgm:pt modelId="{94227489-DB02-4D70-B2A8-AE34A1809A93}" type="pres">
      <dgm:prSet presAssocID="{A9D55F2F-965F-4A29-883E-3868A2736E86}" presName="rootConnector1" presStyleLbl="node1" presStyleIdx="0" presStyleCnt="0"/>
      <dgm:spPr/>
    </dgm:pt>
    <dgm:pt modelId="{29975873-8B5F-493B-B48E-8E41AF76AA56}" type="pres">
      <dgm:prSet presAssocID="{A9D55F2F-965F-4A29-883E-3868A2736E86}" presName="hierChild2" presStyleCnt="0"/>
      <dgm:spPr/>
    </dgm:pt>
    <dgm:pt modelId="{935094C8-1BB8-470F-91B1-21AD8882A0D9}" type="pres">
      <dgm:prSet presAssocID="{84C3D1DB-EF8D-425B-8A1B-4136A6145E4A}" presName="Name37" presStyleLbl="parChTrans1D2" presStyleIdx="0" presStyleCnt="5"/>
      <dgm:spPr/>
    </dgm:pt>
    <dgm:pt modelId="{508E3DA8-1AD6-494B-8302-2932F0FB1B96}" type="pres">
      <dgm:prSet presAssocID="{545CD5D1-821A-48D1-9936-A88799CF2374}" presName="hierRoot2" presStyleCnt="0">
        <dgm:presLayoutVars>
          <dgm:hierBranch val="init"/>
        </dgm:presLayoutVars>
      </dgm:prSet>
      <dgm:spPr/>
    </dgm:pt>
    <dgm:pt modelId="{2A42785D-B554-437A-AF96-7E2A9BC56402}" type="pres">
      <dgm:prSet presAssocID="{545CD5D1-821A-48D1-9936-A88799CF2374}" presName="rootComposite" presStyleCnt="0"/>
      <dgm:spPr/>
    </dgm:pt>
    <dgm:pt modelId="{E4949F1B-3952-49BB-96AE-37C9AD0CB4FC}" type="pres">
      <dgm:prSet presAssocID="{545CD5D1-821A-48D1-9936-A88799CF2374}" presName="rootText" presStyleLbl="node2" presStyleIdx="0" presStyleCnt="5" custLinFactNeighborY="1458">
        <dgm:presLayoutVars>
          <dgm:chPref val="3"/>
        </dgm:presLayoutVars>
      </dgm:prSet>
      <dgm:spPr/>
    </dgm:pt>
    <dgm:pt modelId="{43DBA2A4-DF8F-4613-B4F8-BB81AF9B728F}" type="pres">
      <dgm:prSet presAssocID="{545CD5D1-821A-48D1-9936-A88799CF2374}" presName="rootConnector" presStyleLbl="node2" presStyleIdx="0" presStyleCnt="5"/>
      <dgm:spPr/>
    </dgm:pt>
    <dgm:pt modelId="{EF444B28-C7C1-487F-9084-7601ECC61040}" type="pres">
      <dgm:prSet presAssocID="{545CD5D1-821A-48D1-9936-A88799CF2374}" presName="hierChild4" presStyleCnt="0"/>
      <dgm:spPr/>
    </dgm:pt>
    <dgm:pt modelId="{BB20AAB3-D49E-4425-B74B-27C1BC19F393}" type="pres">
      <dgm:prSet presAssocID="{545CD5D1-821A-48D1-9936-A88799CF2374}" presName="hierChild5" presStyleCnt="0"/>
      <dgm:spPr/>
    </dgm:pt>
    <dgm:pt modelId="{17DBC305-C192-4493-B095-457D5DFB8368}" type="pres">
      <dgm:prSet presAssocID="{93FFC9AF-3CD5-44CF-90D0-B04517B01767}" presName="Name37" presStyleLbl="parChTrans1D2" presStyleIdx="1" presStyleCnt="5"/>
      <dgm:spPr/>
    </dgm:pt>
    <dgm:pt modelId="{D923BC38-07C8-41DA-8386-97FFA3362BBC}" type="pres">
      <dgm:prSet presAssocID="{9D474B06-C164-421B-90E9-C91B7AD99888}" presName="hierRoot2" presStyleCnt="0">
        <dgm:presLayoutVars>
          <dgm:hierBranch val="init"/>
        </dgm:presLayoutVars>
      </dgm:prSet>
      <dgm:spPr/>
    </dgm:pt>
    <dgm:pt modelId="{5D198381-5E78-41FD-A6FD-785840310303}" type="pres">
      <dgm:prSet presAssocID="{9D474B06-C164-421B-90E9-C91B7AD99888}" presName="rootComposite" presStyleCnt="0"/>
      <dgm:spPr/>
    </dgm:pt>
    <dgm:pt modelId="{01BCA6ED-3A52-42B3-BAD9-0A7161BEAC2C}" type="pres">
      <dgm:prSet presAssocID="{9D474B06-C164-421B-90E9-C91B7AD99888}" presName="rootText" presStyleLbl="node2" presStyleIdx="1" presStyleCnt="5" custLinFactNeighborX="29811" custLinFactNeighborY="1866">
        <dgm:presLayoutVars>
          <dgm:chPref val="3"/>
        </dgm:presLayoutVars>
      </dgm:prSet>
      <dgm:spPr/>
    </dgm:pt>
    <dgm:pt modelId="{4DE3AC52-B990-46B2-A367-2CBA7C7F15F3}" type="pres">
      <dgm:prSet presAssocID="{9D474B06-C164-421B-90E9-C91B7AD99888}" presName="rootConnector" presStyleLbl="node2" presStyleIdx="1" presStyleCnt="5"/>
      <dgm:spPr/>
    </dgm:pt>
    <dgm:pt modelId="{E7522FBC-BFA4-4472-ABE2-AFAD2F6B15AA}" type="pres">
      <dgm:prSet presAssocID="{9D474B06-C164-421B-90E9-C91B7AD99888}" presName="hierChild4" presStyleCnt="0"/>
      <dgm:spPr/>
    </dgm:pt>
    <dgm:pt modelId="{94E2043E-8FA3-4421-B697-58F046A6E85E}" type="pres">
      <dgm:prSet presAssocID="{9D474B06-C164-421B-90E9-C91B7AD99888}" presName="hierChild5" presStyleCnt="0"/>
      <dgm:spPr/>
    </dgm:pt>
    <dgm:pt modelId="{AE119E00-ADF5-47D1-BBCB-741C9B8F4A15}" type="pres">
      <dgm:prSet presAssocID="{5113E63C-738E-46A8-B633-25EE8C5F1A2A}" presName="Name37" presStyleLbl="parChTrans1D2" presStyleIdx="2" presStyleCnt="5"/>
      <dgm:spPr/>
    </dgm:pt>
    <dgm:pt modelId="{F8F8FF89-F46B-4D55-9474-0CBA6B55DFFB}" type="pres">
      <dgm:prSet presAssocID="{588B5CBD-3EBF-4EF4-9C43-36840870EDC9}" presName="hierRoot2" presStyleCnt="0">
        <dgm:presLayoutVars>
          <dgm:hierBranch val="init"/>
        </dgm:presLayoutVars>
      </dgm:prSet>
      <dgm:spPr/>
    </dgm:pt>
    <dgm:pt modelId="{0A996248-A1C4-4283-A976-6359CB5FF979}" type="pres">
      <dgm:prSet presAssocID="{588B5CBD-3EBF-4EF4-9C43-36840870EDC9}" presName="rootComposite" presStyleCnt="0"/>
      <dgm:spPr/>
    </dgm:pt>
    <dgm:pt modelId="{4879F87C-1724-47CE-A52C-F97061176958}" type="pres">
      <dgm:prSet presAssocID="{588B5CBD-3EBF-4EF4-9C43-36840870EDC9}" presName="rootText" presStyleLbl="node2" presStyleIdx="2" presStyleCnt="5" custLinFactX="6737" custLinFactNeighborX="100000" custLinFactNeighborY="2718">
        <dgm:presLayoutVars>
          <dgm:chPref val="3"/>
        </dgm:presLayoutVars>
      </dgm:prSet>
      <dgm:spPr/>
    </dgm:pt>
    <dgm:pt modelId="{6BD0BFC9-EE5E-43E3-B1FC-7633A66B05A7}" type="pres">
      <dgm:prSet presAssocID="{588B5CBD-3EBF-4EF4-9C43-36840870EDC9}" presName="rootConnector" presStyleLbl="node2" presStyleIdx="2" presStyleCnt="5"/>
      <dgm:spPr/>
    </dgm:pt>
    <dgm:pt modelId="{C17BC72F-E029-4B8E-A262-5484F1D4B4EA}" type="pres">
      <dgm:prSet presAssocID="{588B5CBD-3EBF-4EF4-9C43-36840870EDC9}" presName="hierChild4" presStyleCnt="0"/>
      <dgm:spPr/>
    </dgm:pt>
    <dgm:pt modelId="{D97D9AF6-ECB7-4ADD-BC39-47A13B61552C}" type="pres">
      <dgm:prSet presAssocID="{588B5CBD-3EBF-4EF4-9C43-36840870EDC9}" presName="hierChild5" presStyleCnt="0"/>
      <dgm:spPr/>
    </dgm:pt>
    <dgm:pt modelId="{E6A3E30C-1FAA-4F36-8940-6C17103F308A}" type="pres">
      <dgm:prSet presAssocID="{BE26DFFE-0E4F-42C6-8224-59B85220FCB8}" presName="Name37" presStyleLbl="parChTrans1D2" presStyleIdx="3" presStyleCnt="5"/>
      <dgm:spPr/>
    </dgm:pt>
    <dgm:pt modelId="{E2AC7465-9605-4682-9095-A5CD0E5B08FC}" type="pres">
      <dgm:prSet presAssocID="{911CB52D-062D-4A29-A412-14EFA1DE4FC0}" presName="hierRoot2" presStyleCnt="0">
        <dgm:presLayoutVars>
          <dgm:hierBranch val="init"/>
        </dgm:presLayoutVars>
      </dgm:prSet>
      <dgm:spPr/>
    </dgm:pt>
    <dgm:pt modelId="{2D7F3375-8B86-4FC2-AEF4-58AE071578D3}" type="pres">
      <dgm:prSet presAssocID="{911CB52D-062D-4A29-A412-14EFA1DE4FC0}" presName="rootComposite" presStyleCnt="0"/>
      <dgm:spPr/>
    </dgm:pt>
    <dgm:pt modelId="{BF43B83F-67BB-4A81-99C4-0BD85619C312}" type="pres">
      <dgm:prSet presAssocID="{911CB52D-062D-4A29-A412-14EFA1DE4FC0}" presName="rootText" presStyleLbl="node2" presStyleIdx="3" presStyleCnt="5" custLinFactX="83106" custLinFactNeighborX="100000" custLinFactNeighborY="2944">
        <dgm:presLayoutVars>
          <dgm:chPref val="3"/>
        </dgm:presLayoutVars>
      </dgm:prSet>
      <dgm:spPr/>
    </dgm:pt>
    <dgm:pt modelId="{9E1137F6-C8F5-48A0-B502-C6C3D72653AA}" type="pres">
      <dgm:prSet presAssocID="{911CB52D-062D-4A29-A412-14EFA1DE4FC0}" presName="rootConnector" presStyleLbl="node2" presStyleIdx="3" presStyleCnt="5"/>
      <dgm:spPr/>
    </dgm:pt>
    <dgm:pt modelId="{DD636723-8860-4326-A879-E82E83E45C03}" type="pres">
      <dgm:prSet presAssocID="{911CB52D-062D-4A29-A412-14EFA1DE4FC0}" presName="hierChild4" presStyleCnt="0"/>
      <dgm:spPr/>
    </dgm:pt>
    <dgm:pt modelId="{5E657E2E-9A24-492A-8EC4-EC7E3D5B3D43}" type="pres">
      <dgm:prSet presAssocID="{911CB52D-062D-4A29-A412-14EFA1DE4FC0}" presName="hierChild5" presStyleCnt="0"/>
      <dgm:spPr/>
    </dgm:pt>
    <dgm:pt modelId="{E3CE96EE-BE5D-49B0-A749-312D4DA63D6A}" type="pres">
      <dgm:prSet presAssocID="{BEFC0464-7D8C-4F72-8076-EA7401F78425}" presName="Name37" presStyleLbl="parChTrans1D2" presStyleIdx="4" presStyleCnt="5"/>
      <dgm:spPr/>
    </dgm:pt>
    <dgm:pt modelId="{2F1C60E4-0C41-44B2-84FD-8DB82F464A1B}" type="pres">
      <dgm:prSet presAssocID="{ED7B6078-C6A0-4303-89DA-50A48D6536F6}" presName="hierRoot2" presStyleCnt="0">
        <dgm:presLayoutVars>
          <dgm:hierBranch val="init"/>
        </dgm:presLayoutVars>
      </dgm:prSet>
      <dgm:spPr/>
    </dgm:pt>
    <dgm:pt modelId="{E5260AE6-9CD0-4DEF-A0A7-038D00CDE8D2}" type="pres">
      <dgm:prSet presAssocID="{ED7B6078-C6A0-4303-89DA-50A48D6536F6}" presName="rootComposite" presStyleCnt="0"/>
      <dgm:spPr/>
    </dgm:pt>
    <dgm:pt modelId="{5DA658F4-6E0E-4371-AE2E-96F58043EF54}" type="pres">
      <dgm:prSet presAssocID="{ED7B6078-C6A0-4303-89DA-50A48D6536F6}" presName="rootText" presStyleLbl="node2" presStyleIdx="4" presStyleCnt="5" custLinFactX="-100000" custLinFactY="131171" custLinFactNeighborX="-198238" custLinFactNeighborY="200000">
        <dgm:presLayoutVars>
          <dgm:chPref val="3"/>
        </dgm:presLayoutVars>
      </dgm:prSet>
      <dgm:spPr/>
    </dgm:pt>
    <dgm:pt modelId="{44EC4B07-8FB3-4563-ACBB-3FBFA0EFB744}" type="pres">
      <dgm:prSet presAssocID="{ED7B6078-C6A0-4303-89DA-50A48D6536F6}" presName="rootConnector" presStyleLbl="node2" presStyleIdx="4" presStyleCnt="5"/>
      <dgm:spPr/>
    </dgm:pt>
    <dgm:pt modelId="{93D6B452-C78E-4B05-8D9D-A68A50C011FB}" type="pres">
      <dgm:prSet presAssocID="{ED7B6078-C6A0-4303-89DA-50A48D6536F6}" presName="hierChild4" presStyleCnt="0"/>
      <dgm:spPr/>
    </dgm:pt>
    <dgm:pt modelId="{D2744AE1-DD2F-4C6D-8508-0CE1B699D86A}" type="pres">
      <dgm:prSet presAssocID="{ED7B6078-C6A0-4303-89DA-50A48D6536F6}" presName="hierChild5" presStyleCnt="0"/>
      <dgm:spPr/>
    </dgm:pt>
    <dgm:pt modelId="{B1ED71A5-82F1-40F3-ACE2-4579EC7EC36A}" type="pres">
      <dgm:prSet presAssocID="{A9D55F2F-965F-4A29-883E-3868A2736E86}" presName="hierChild3" presStyleCnt="0"/>
      <dgm:spPr/>
    </dgm:pt>
    <dgm:pt modelId="{0E440804-75C9-401C-97D4-623F04BFD01B}" type="pres">
      <dgm:prSet presAssocID="{A4BFBC9A-5083-4F69-ADEC-6247CCC52C56}" presName="hierRoot1" presStyleCnt="0">
        <dgm:presLayoutVars>
          <dgm:hierBranch val="init"/>
        </dgm:presLayoutVars>
      </dgm:prSet>
      <dgm:spPr/>
    </dgm:pt>
    <dgm:pt modelId="{D132DED2-B354-451C-B86D-B6E8462784EC}" type="pres">
      <dgm:prSet presAssocID="{A4BFBC9A-5083-4F69-ADEC-6247CCC52C56}" presName="rootComposite1" presStyleCnt="0"/>
      <dgm:spPr/>
    </dgm:pt>
    <dgm:pt modelId="{1037606D-8DD9-4ACF-9E49-5FD6CA84212B}" type="pres">
      <dgm:prSet presAssocID="{A4BFBC9A-5083-4F69-ADEC-6247CCC52C56}" presName="rootText1" presStyleLbl="node0" presStyleIdx="1" presStyleCnt="2" custLinFactY="200000" custLinFactNeighborX="-58702" custLinFactNeighborY="200748">
        <dgm:presLayoutVars>
          <dgm:chPref val="3"/>
        </dgm:presLayoutVars>
      </dgm:prSet>
      <dgm:spPr/>
    </dgm:pt>
    <dgm:pt modelId="{7FBE4A56-D52E-4C9D-B28F-631A6DCFA921}" type="pres">
      <dgm:prSet presAssocID="{A4BFBC9A-5083-4F69-ADEC-6247CCC52C56}" presName="rootConnector1" presStyleLbl="node1" presStyleIdx="0" presStyleCnt="0"/>
      <dgm:spPr/>
    </dgm:pt>
    <dgm:pt modelId="{D436D823-3193-4174-AC09-70D7B026CB22}" type="pres">
      <dgm:prSet presAssocID="{A4BFBC9A-5083-4F69-ADEC-6247CCC52C56}" presName="hierChild2" presStyleCnt="0"/>
      <dgm:spPr/>
    </dgm:pt>
    <dgm:pt modelId="{6DB88775-AB28-412A-BEE0-85C2003010CF}" type="pres">
      <dgm:prSet presAssocID="{A4BFBC9A-5083-4F69-ADEC-6247CCC52C56}" presName="hierChild3" presStyleCnt="0"/>
      <dgm:spPr/>
    </dgm:pt>
  </dgm:ptLst>
  <dgm:cxnLst>
    <dgm:cxn modelId="{F382C508-B649-4C1A-8D00-3748C2F914FF}" type="presOf" srcId="{ED7B6078-C6A0-4303-89DA-50A48D6536F6}" destId="{44EC4B07-8FB3-4563-ACBB-3FBFA0EFB744}" srcOrd="1" destOrd="0" presId="urn:microsoft.com/office/officeart/2005/8/layout/orgChart1"/>
    <dgm:cxn modelId="{0D74BF09-768C-4B6F-B3C2-BA68F26AEC86}" srcId="{A9D55F2F-965F-4A29-883E-3868A2736E86}" destId="{545CD5D1-821A-48D1-9936-A88799CF2374}" srcOrd="0" destOrd="0" parTransId="{84C3D1DB-EF8D-425B-8A1B-4136A6145E4A}" sibTransId="{4D8AE9E1-7ED9-4292-9BBE-5217CC508D49}"/>
    <dgm:cxn modelId="{41BCA70A-FDBD-4832-A95B-625779D9427A}" srcId="{88F0DE4B-4E2F-44D6-9E25-0B269B7E0B95}" destId="{A9D55F2F-965F-4A29-883E-3868A2736E86}" srcOrd="0" destOrd="0" parTransId="{3ED003F1-A54C-4828-8409-65F506B2BBB6}" sibTransId="{44687AC5-ABE2-4E0E-B7CE-C107976B35C6}"/>
    <dgm:cxn modelId="{7B580D0E-5F25-4709-AF30-40CED27FFA3B}" srcId="{A9D55F2F-965F-4A29-883E-3868A2736E86}" destId="{588B5CBD-3EBF-4EF4-9C43-36840870EDC9}" srcOrd="2" destOrd="0" parTransId="{5113E63C-738E-46A8-B633-25EE8C5F1A2A}" sibTransId="{0F0B7AC0-C5E0-42F7-A5B9-532CA7EE784F}"/>
    <dgm:cxn modelId="{56B44814-7162-4CB3-AF71-E4AE7E507F4E}" type="presOf" srcId="{BEFC0464-7D8C-4F72-8076-EA7401F78425}" destId="{E3CE96EE-BE5D-49B0-A749-312D4DA63D6A}" srcOrd="0" destOrd="0" presId="urn:microsoft.com/office/officeart/2005/8/layout/orgChart1"/>
    <dgm:cxn modelId="{2F8B9A1C-B4B0-4AB4-BEFE-2DBF4BF6AFCA}" type="presOf" srcId="{545CD5D1-821A-48D1-9936-A88799CF2374}" destId="{43DBA2A4-DF8F-4613-B4F8-BB81AF9B728F}" srcOrd="1" destOrd="0" presId="urn:microsoft.com/office/officeart/2005/8/layout/orgChart1"/>
    <dgm:cxn modelId="{80401722-BDEA-4925-ADB4-8862DCB6FF29}" type="presOf" srcId="{84C3D1DB-EF8D-425B-8A1B-4136A6145E4A}" destId="{935094C8-1BB8-470F-91B1-21AD8882A0D9}" srcOrd="0" destOrd="0" presId="urn:microsoft.com/office/officeart/2005/8/layout/orgChart1"/>
    <dgm:cxn modelId="{BBEE402D-A615-4905-822F-A8D1C2AF2363}" srcId="{88F0DE4B-4E2F-44D6-9E25-0B269B7E0B95}" destId="{A4BFBC9A-5083-4F69-ADEC-6247CCC52C56}" srcOrd="1" destOrd="0" parTransId="{10331802-C8AE-48E2-9A7C-27F07EB1D7CC}" sibTransId="{E7632903-64CC-4FEC-8C0E-9900B4BF643D}"/>
    <dgm:cxn modelId="{1765012F-2157-4986-84A6-50045C175205}" type="presOf" srcId="{588B5CBD-3EBF-4EF4-9C43-36840870EDC9}" destId="{6BD0BFC9-EE5E-43E3-B1FC-7633A66B05A7}" srcOrd="1" destOrd="0" presId="urn:microsoft.com/office/officeart/2005/8/layout/orgChart1"/>
    <dgm:cxn modelId="{A1A21237-0F86-463D-86F9-26DEEB5D5E48}" type="presOf" srcId="{588B5CBD-3EBF-4EF4-9C43-36840870EDC9}" destId="{4879F87C-1724-47CE-A52C-F97061176958}" srcOrd="0" destOrd="0" presId="urn:microsoft.com/office/officeart/2005/8/layout/orgChart1"/>
    <dgm:cxn modelId="{7A5C5B63-8281-431E-A106-1B05B68ABD33}" type="presOf" srcId="{BE26DFFE-0E4F-42C6-8224-59B85220FCB8}" destId="{E6A3E30C-1FAA-4F36-8940-6C17103F308A}" srcOrd="0" destOrd="0" presId="urn:microsoft.com/office/officeart/2005/8/layout/orgChart1"/>
    <dgm:cxn modelId="{28ACB46A-D53C-4371-8D4D-779403DFB211}" type="presOf" srcId="{ED7B6078-C6A0-4303-89DA-50A48D6536F6}" destId="{5DA658F4-6E0E-4371-AE2E-96F58043EF54}" srcOrd="0" destOrd="0" presId="urn:microsoft.com/office/officeart/2005/8/layout/orgChart1"/>
    <dgm:cxn modelId="{44B1F170-D20D-429C-9649-04D5A2CC4AC9}" type="presOf" srcId="{A9D55F2F-965F-4A29-883E-3868A2736E86}" destId="{94227489-DB02-4D70-B2A8-AE34A1809A93}" srcOrd="1" destOrd="0" presId="urn:microsoft.com/office/officeart/2005/8/layout/orgChart1"/>
    <dgm:cxn modelId="{3BEC2676-EDED-4AA5-BB34-9257D8B1A631}" type="presOf" srcId="{93FFC9AF-3CD5-44CF-90D0-B04517B01767}" destId="{17DBC305-C192-4493-B095-457D5DFB8368}" srcOrd="0" destOrd="0" presId="urn:microsoft.com/office/officeart/2005/8/layout/orgChart1"/>
    <dgm:cxn modelId="{04B66D81-4970-426D-8A32-4850BFA92D09}" srcId="{A9D55F2F-965F-4A29-883E-3868A2736E86}" destId="{ED7B6078-C6A0-4303-89DA-50A48D6536F6}" srcOrd="4" destOrd="0" parTransId="{BEFC0464-7D8C-4F72-8076-EA7401F78425}" sibTransId="{DF5BAD9F-403C-48ED-B8C8-4FF4BA599046}"/>
    <dgm:cxn modelId="{80C84288-D697-4E6C-92C2-8A769366404B}" type="presOf" srcId="{545CD5D1-821A-48D1-9936-A88799CF2374}" destId="{E4949F1B-3952-49BB-96AE-37C9AD0CB4FC}" srcOrd="0" destOrd="0" presId="urn:microsoft.com/office/officeart/2005/8/layout/orgChart1"/>
    <dgm:cxn modelId="{7E6B3F9F-8E13-48EA-8021-C9C467E55AD6}" type="presOf" srcId="{9D474B06-C164-421B-90E9-C91B7AD99888}" destId="{01BCA6ED-3A52-42B3-BAD9-0A7161BEAC2C}" srcOrd="0" destOrd="0" presId="urn:microsoft.com/office/officeart/2005/8/layout/orgChart1"/>
    <dgm:cxn modelId="{304000B0-CE2D-413D-AFED-B47EAB4CDF76}" srcId="{A9D55F2F-965F-4A29-883E-3868A2736E86}" destId="{911CB52D-062D-4A29-A412-14EFA1DE4FC0}" srcOrd="3" destOrd="0" parTransId="{BE26DFFE-0E4F-42C6-8224-59B85220FCB8}" sibTransId="{AD2C0655-24A2-4C6B-9C01-1952F9FE8A8A}"/>
    <dgm:cxn modelId="{094C46B0-5B11-4862-A423-015A6BD07503}" type="presOf" srcId="{A9D55F2F-965F-4A29-883E-3868A2736E86}" destId="{F52D7E03-BA04-4288-8866-C5AF9ED34BAA}" srcOrd="0" destOrd="0" presId="urn:microsoft.com/office/officeart/2005/8/layout/orgChart1"/>
    <dgm:cxn modelId="{15562CB7-2E75-4333-AE6E-FD97EA273CD7}" type="presOf" srcId="{A4BFBC9A-5083-4F69-ADEC-6247CCC52C56}" destId="{1037606D-8DD9-4ACF-9E49-5FD6CA84212B}" srcOrd="0" destOrd="0" presId="urn:microsoft.com/office/officeart/2005/8/layout/orgChart1"/>
    <dgm:cxn modelId="{FCFA40BB-5894-4842-9C15-5E65500B104B}" type="presOf" srcId="{911CB52D-062D-4A29-A412-14EFA1DE4FC0}" destId="{9E1137F6-C8F5-48A0-B502-C6C3D72653AA}" srcOrd="1" destOrd="0" presId="urn:microsoft.com/office/officeart/2005/8/layout/orgChart1"/>
    <dgm:cxn modelId="{9058EDC0-C343-43BF-83CD-3C019161148B}" type="presOf" srcId="{9D474B06-C164-421B-90E9-C91B7AD99888}" destId="{4DE3AC52-B990-46B2-A367-2CBA7C7F15F3}" srcOrd="1" destOrd="0" presId="urn:microsoft.com/office/officeart/2005/8/layout/orgChart1"/>
    <dgm:cxn modelId="{2FEE0DC2-C5EC-44F9-9929-841B70FBED25}" type="presOf" srcId="{5113E63C-738E-46A8-B633-25EE8C5F1A2A}" destId="{AE119E00-ADF5-47D1-BBCB-741C9B8F4A15}" srcOrd="0" destOrd="0" presId="urn:microsoft.com/office/officeart/2005/8/layout/orgChart1"/>
    <dgm:cxn modelId="{EAB380CF-0701-4A0D-AE7D-A8B3B8771022}" type="presOf" srcId="{911CB52D-062D-4A29-A412-14EFA1DE4FC0}" destId="{BF43B83F-67BB-4A81-99C4-0BD85619C312}" srcOrd="0" destOrd="0" presId="urn:microsoft.com/office/officeart/2005/8/layout/orgChart1"/>
    <dgm:cxn modelId="{F9290BD2-B75C-4675-B262-C837A0B31311}" type="presOf" srcId="{A4BFBC9A-5083-4F69-ADEC-6247CCC52C56}" destId="{7FBE4A56-D52E-4C9D-B28F-631A6DCFA921}" srcOrd="1" destOrd="0" presId="urn:microsoft.com/office/officeart/2005/8/layout/orgChart1"/>
    <dgm:cxn modelId="{9248DBE1-B829-4BAF-B3D8-16FD8DD61DDF}" type="presOf" srcId="{88F0DE4B-4E2F-44D6-9E25-0B269B7E0B95}" destId="{B234070E-82A4-4A70-8DA6-F7AD372C6A6F}" srcOrd="0" destOrd="0" presId="urn:microsoft.com/office/officeart/2005/8/layout/orgChart1"/>
    <dgm:cxn modelId="{B13527F3-56B3-4776-806B-BABBCFA75612}" srcId="{A9D55F2F-965F-4A29-883E-3868A2736E86}" destId="{9D474B06-C164-421B-90E9-C91B7AD99888}" srcOrd="1" destOrd="0" parTransId="{93FFC9AF-3CD5-44CF-90D0-B04517B01767}" sibTransId="{246B336D-F5A2-49D9-BCD0-ABB211AFCC3F}"/>
    <dgm:cxn modelId="{E463498F-9152-49DE-AB77-AC84F4438BFC}" type="presParOf" srcId="{B234070E-82A4-4A70-8DA6-F7AD372C6A6F}" destId="{370C4418-1E4F-4EDB-AA10-22AC9CE1DAB2}" srcOrd="0" destOrd="0" presId="urn:microsoft.com/office/officeart/2005/8/layout/orgChart1"/>
    <dgm:cxn modelId="{7494BA14-DC29-453E-8C8F-DA87239F302A}" type="presParOf" srcId="{370C4418-1E4F-4EDB-AA10-22AC9CE1DAB2}" destId="{B8396846-7E20-47DC-ADA6-E7C437A48AAB}" srcOrd="0" destOrd="0" presId="urn:microsoft.com/office/officeart/2005/8/layout/orgChart1"/>
    <dgm:cxn modelId="{C089BF7F-338C-424A-8802-56B3B6873162}" type="presParOf" srcId="{B8396846-7E20-47DC-ADA6-E7C437A48AAB}" destId="{F52D7E03-BA04-4288-8866-C5AF9ED34BAA}" srcOrd="0" destOrd="0" presId="urn:microsoft.com/office/officeart/2005/8/layout/orgChart1"/>
    <dgm:cxn modelId="{D7BD8DF8-0E89-4C52-B40F-C8BEE5B41EA3}" type="presParOf" srcId="{B8396846-7E20-47DC-ADA6-E7C437A48AAB}" destId="{94227489-DB02-4D70-B2A8-AE34A1809A93}" srcOrd="1" destOrd="0" presId="urn:microsoft.com/office/officeart/2005/8/layout/orgChart1"/>
    <dgm:cxn modelId="{4F510B91-30A2-4AD6-9E91-7473ECD028BC}" type="presParOf" srcId="{370C4418-1E4F-4EDB-AA10-22AC9CE1DAB2}" destId="{29975873-8B5F-493B-B48E-8E41AF76AA56}" srcOrd="1" destOrd="0" presId="urn:microsoft.com/office/officeart/2005/8/layout/orgChart1"/>
    <dgm:cxn modelId="{D194E207-50D8-4696-A039-D54357B6152C}" type="presParOf" srcId="{29975873-8B5F-493B-B48E-8E41AF76AA56}" destId="{935094C8-1BB8-470F-91B1-21AD8882A0D9}" srcOrd="0" destOrd="0" presId="urn:microsoft.com/office/officeart/2005/8/layout/orgChart1"/>
    <dgm:cxn modelId="{BB0CD255-7917-4DEB-A586-FB6FCC6A7453}" type="presParOf" srcId="{29975873-8B5F-493B-B48E-8E41AF76AA56}" destId="{508E3DA8-1AD6-494B-8302-2932F0FB1B96}" srcOrd="1" destOrd="0" presId="urn:microsoft.com/office/officeart/2005/8/layout/orgChart1"/>
    <dgm:cxn modelId="{7827F169-1EE8-4767-96AC-D76632146164}" type="presParOf" srcId="{508E3DA8-1AD6-494B-8302-2932F0FB1B96}" destId="{2A42785D-B554-437A-AF96-7E2A9BC56402}" srcOrd="0" destOrd="0" presId="urn:microsoft.com/office/officeart/2005/8/layout/orgChart1"/>
    <dgm:cxn modelId="{82C637B5-03E5-4A83-AC69-583361DA3B77}" type="presParOf" srcId="{2A42785D-B554-437A-AF96-7E2A9BC56402}" destId="{E4949F1B-3952-49BB-96AE-37C9AD0CB4FC}" srcOrd="0" destOrd="0" presId="urn:microsoft.com/office/officeart/2005/8/layout/orgChart1"/>
    <dgm:cxn modelId="{4AA30C56-3C51-4BAB-8E07-3834EB21F0EC}" type="presParOf" srcId="{2A42785D-B554-437A-AF96-7E2A9BC56402}" destId="{43DBA2A4-DF8F-4613-B4F8-BB81AF9B728F}" srcOrd="1" destOrd="0" presId="urn:microsoft.com/office/officeart/2005/8/layout/orgChart1"/>
    <dgm:cxn modelId="{CCF52CC5-6E53-4363-BD96-A1A77A92F707}" type="presParOf" srcId="{508E3DA8-1AD6-494B-8302-2932F0FB1B96}" destId="{EF444B28-C7C1-487F-9084-7601ECC61040}" srcOrd="1" destOrd="0" presId="urn:microsoft.com/office/officeart/2005/8/layout/orgChart1"/>
    <dgm:cxn modelId="{116CFB7B-409A-44D7-9EC4-91C0B2942C78}" type="presParOf" srcId="{508E3DA8-1AD6-494B-8302-2932F0FB1B96}" destId="{BB20AAB3-D49E-4425-B74B-27C1BC19F393}" srcOrd="2" destOrd="0" presId="urn:microsoft.com/office/officeart/2005/8/layout/orgChart1"/>
    <dgm:cxn modelId="{A10D55B4-9EFA-4BE3-915E-93EE071887C3}" type="presParOf" srcId="{29975873-8B5F-493B-B48E-8E41AF76AA56}" destId="{17DBC305-C192-4493-B095-457D5DFB8368}" srcOrd="2" destOrd="0" presId="urn:microsoft.com/office/officeart/2005/8/layout/orgChart1"/>
    <dgm:cxn modelId="{4EDE32D2-FF14-43ED-96E8-271F2265A1F8}" type="presParOf" srcId="{29975873-8B5F-493B-B48E-8E41AF76AA56}" destId="{D923BC38-07C8-41DA-8386-97FFA3362BBC}" srcOrd="3" destOrd="0" presId="urn:microsoft.com/office/officeart/2005/8/layout/orgChart1"/>
    <dgm:cxn modelId="{358EA411-6BCB-4181-AB8A-8F5B756D5974}" type="presParOf" srcId="{D923BC38-07C8-41DA-8386-97FFA3362BBC}" destId="{5D198381-5E78-41FD-A6FD-785840310303}" srcOrd="0" destOrd="0" presId="urn:microsoft.com/office/officeart/2005/8/layout/orgChart1"/>
    <dgm:cxn modelId="{664CE58C-22D8-4AC5-96D2-CDAAFD317E9B}" type="presParOf" srcId="{5D198381-5E78-41FD-A6FD-785840310303}" destId="{01BCA6ED-3A52-42B3-BAD9-0A7161BEAC2C}" srcOrd="0" destOrd="0" presId="urn:microsoft.com/office/officeart/2005/8/layout/orgChart1"/>
    <dgm:cxn modelId="{486375C8-073A-413F-8600-C9D04D2C349A}" type="presParOf" srcId="{5D198381-5E78-41FD-A6FD-785840310303}" destId="{4DE3AC52-B990-46B2-A367-2CBA7C7F15F3}" srcOrd="1" destOrd="0" presId="urn:microsoft.com/office/officeart/2005/8/layout/orgChart1"/>
    <dgm:cxn modelId="{87211FB7-7794-45E6-8215-EDEC3C06BDA9}" type="presParOf" srcId="{D923BC38-07C8-41DA-8386-97FFA3362BBC}" destId="{E7522FBC-BFA4-4472-ABE2-AFAD2F6B15AA}" srcOrd="1" destOrd="0" presId="urn:microsoft.com/office/officeart/2005/8/layout/orgChart1"/>
    <dgm:cxn modelId="{5BEE7D6E-F4B2-4793-8656-0F238565C618}" type="presParOf" srcId="{D923BC38-07C8-41DA-8386-97FFA3362BBC}" destId="{94E2043E-8FA3-4421-B697-58F046A6E85E}" srcOrd="2" destOrd="0" presId="urn:microsoft.com/office/officeart/2005/8/layout/orgChart1"/>
    <dgm:cxn modelId="{5B042735-0DAF-4BBB-BD9A-F961F7301402}" type="presParOf" srcId="{29975873-8B5F-493B-B48E-8E41AF76AA56}" destId="{AE119E00-ADF5-47D1-BBCB-741C9B8F4A15}" srcOrd="4" destOrd="0" presId="urn:microsoft.com/office/officeart/2005/8/layout/orgChart1"/>
    <dgm:cxn modelId="{FDA5FBE3-B33F-4C09-AE1B-15658A52CC6A}" type="presParOf" srcId="{29975873-8B5F-493B-B48E-8E41AF76AA56}" destId="{F8F8FF89-F46B-4D55-9474-0CBA6B55DFFB}" srcOrd="5" destOrd="0" presId="urn:microsoft.com/office/officeart/2005/8/layout/orgChart1"/>
    <dgm:cxn modelId="{DDA053BE-1B8E-4731-93D9-82BA19F64014}" type="presParOf" srcId="{F8F8FF89-F46B-4D55-9474-0CBA6B55DFFB}" destId="{0A996248-A1C4-4283-A976-6359CB5FF979}" srcOrd="0" destOrd="0" presId="urn:microsoft.com/office/officeart/2005/8/layout/orgChart1"/>
    <dgm:cxn modelId="{DFB0B130-8587-44C8-85E3-00D49924D313}" type="presParOf" srcId="{0A996248-A1C4-4283-A976-6359CB5FF979}" destId="{4879F87C-1724-47CE-A52C-F97061176958}" srcOrd="0" destOrd="0" presId="urn:microsoft.com/office/officeart/2005/8/layout/orgChart1"/>
    <dgm:cxn modelId="{4DFAF6DE-B75A-42F9-9CB0-EA6A06C26D75}" type="presParOf" srcId="{0A996248-A1C4-4283-A976-6359CB5FF979}" destId="{6BD0BFC9-EE5E-43E3-B1FC-7633A66B05A7}" srcOrd="1" destOrd="0" presId="urn:microsoft.com/office/officeart/2005/8/layout/orgChart1"/>
    <dgm:cxn modelId="{A4641AA1-535C-4326-9917-CC33666A7253}" type="presParOf" srcId="{F8F8FF89-F46B-4D55-9474-0CBA6B55DFFB}" destId="{C17BC72F-E029-4B8E-A262-5484F1D4B4EA}" srcOrd="1" destOrd="0" presId="urn:microsoft.com/office/officeart/2005/8/layout/orgChart1"/>
    <dgm:cxn modelId="{A8A24892-5A81-4556-9D35-4F9F085DA26C}" type="presParOf" srcId="{F8F8FF89-F46B-4D55-9474-0CBA6B55DFFB}" destId="{D97D9AF6-ECB7-4ADD-BC39-47A13B61552C}" srcOrd="2" destOrd="0" presId="urn:microsoft.com/office/officeart/2005/8/layout/orgChart1"/>
    <dgm:cxn modelId="{4A3C7E92-E962-4016-BC24-827D9E131575}" type="presParOf" srcId="{29975873-8B5F-493B-B48E-8E41AF76AA56}" destId="{E6A3E30C-1FAA-4F36-8940-6C17103F308A}" srcOrd="6" destOrd="0" presId="urn:microsoft.com/office/officeart/2005/8/layout/orgChart1"/>
    <dgm:cxn modelId="{DDE6B952-466A-478A-B968-AB7AD28C7031}" type="presParOf" srcId="{29975873-8B5F-493B-B48E-8E41AF76AA56}" destId="{E2AC7465-9605-4682-9095-A5CD0E5B08FC}" srcOrd="7" destOrd="0" presId="urn:microsoft.com/office/officeart/2005/8/layout/orgChart1"/>
    <dgm:cxn modelId="{1DFA3FD8-F0B5-4177-B1A2-12B0CE226CC0}" type="presParOf" srcId="{E2AC7465-9605-4682-9095-A5CD0E5B08FC}" destId="{2D7F3375-8B86-4FC2-AEF4-58AE071578D3}" srcOrd="0" destOrd="0" presId="urn:microsoft.com/office/officeart/2005/8/layout/orgChart1"/>
    <dgm:cxn modelId="{C6B1178E-73F9-45BA-AB61-FE4E9C4B4D76}" type="presParOf" srcId="{2D7F3375-8B86-4FC2-AEF4-58AE071578D3}" destId="{BF43B83F-67BB-4A81-99C4-0BD85619C312}" srcOrd="0" destOrd="0" presId="urn:microsoft.com/office/officeart/2005/8/layout/orgChart1"/>
    <dgm:cxn modelId="{FE74EB77-2EB6-48EE-8390-12653CA57D3B}" type="presParOf" srcId="{2D7F3375-8B86-4FC2-AEF4-58AE071578D3}" destId="{9E1137F6-C8F5-48A0-B502-C6C3D72653AA}" srcOrd="1" destOrd="0" presId="urn:microsoft.com/office/officeart/2005/8/layout/orgChart1"/>
    <dgm:cxn modelId="{47640652-A18D-4C62-948E-C482A324D7E5}" type="presParOf" srcId="{E2AC7465-9605-4682-9095-A5CD0E5B08FC}" destId="{DD636723-8860-4326-A879-E82E83E45C03}" srcOrd="1" destOrd="0" presId="urn:microsoft.com/office/officeart/2005/8/layout/orgChart1"/>
    <dgm:cxn modelId="{DB5EEDAB-DE94-40C7-A746-FFADBAA1A422}" type="presParOf" srcId="{E2AC7465-9605-4682-9095-A5CD0E5B08FC}" destId="{5E657E2E-9A24-492A-8EC4-EC7E3D5B3D43}" srcOrd="2" destOrd="0" presId="urn:microsoft.com/office/officeart/2005/8/layout/orgChart1"/>
    <dgm:cxn modelId="{14604DB3-F9D7-4327-B5FB-E78662E0BE1F}" type="presParOf" srcId="{29975873-8B5F-493B-B48E-8E41AF76AA56}" destId="{E3CE96EE-BE5D-49B0-A749-312D4DA63D6A}" srcOrd="8" destOrd="0" presId="urn:microsoft.com/office/officeart/2005/8/layout/orgChart1"/>
    <dgm:cxn modelId="{F74B7F78-E414-417D-8D78-DCECC854DF93}" type="presParOf" srcId="{29975873-8B5F-493B-B48E-8E41AF76AA56}" destId="{2F1C60E4-0C41-44B2-84FD-8DB82F464A1B}" srcOrd="9" destOrd="0" presId="urn:microsoft.com/office/officeart/2005/8/layout/orgChart1"/>
    <dgm:cxn modelId="{E2AFC5B8-BD55-44DD-A1B7-20CC778643D9}" type="presParOf" srcId="{2F1C60E4-0C41-44B2-84FD-8DB82F464A1B}" destId="{E5260AE6-9CD0-4DEF-A0A7-038D00CDE8D2}" srcOrd="0" destOrd="0" presId="urn:microsoft.com/office/officeart/2005/8/layout/orgChart1"/>
    <dgm:cxn modelId="{2ADDB631-4D0A-4F08-824A-2764E7114619}" type="presParOf" srcId="{E5260AE6-9CD0-4DEF-A0A7-038D00CDE8D2}" destId="{5DA658F4-6E0E-4371-AE2E-96F58043EF54}" srcOrd="0" destOrd="0" presId="urn:microsoft.com/office/officeart/2005/8/layout/orgChart1"/>
    <dgm:cxn modelId="{A2E94A8E-B2EB-4E50-9D8A-DE6B15320F42}" type="presParOf" srcId="{E5260AE6-9CD0-4DEF-A0A7-038D00CDE8D2}" destId="{44EC4B07-8FB3-4563-ACBB-3FBFA0EFB744}" srcOrd="1" destOrd="0" presId="urn:microsoft.com/office/officeart/2005/8/layout/orgChart1"/>
    <dgm:cxn modelId="{B937A1D7-5785-479D-AB7B-D36876B783CC}" type="presParOf" srcId="{2F1C60E4-0C41-44B2-84FD-8DB82F464A1B}" destId="{93D6B452-C78E-4B05-8D9D-A68A50C011FB}" srcOrd="1" destOrd="0" presId="urn:microsoft.com/office/officeart/2005/8/layout/orgChart1"/>
    <dgm:cxn modelId="{6847CF01-B0E6-42E6-9608-93DF965206C4}" type="presParOf" srcId="{2F1C60E4-0C41-44B2-84FD-8DB82F464A1B}" destId="{D2744AE1-DD2F-4C6D-8508-0CE1B699D86A}" srcOrd="2" destOrd="0" presId="urn:microsoft.com/office/officeart/2005/8/layout/orgChart1"/>
    <dgm:cxn modelId="{916F410B-9950-4389-AE2B-733D79CA73B9}" type="presParOf" srcId="{370C4418-1E4F-4EDB-AA10-22AC9CE1DAB2}" destId="{B1ED71A5-82F1-40F3-ACE2-4579EC7EC36A}" srcOrd="2" destOrd="0" presId="urn:microsoft.com/office/officeart/2005/8/layout/orgChart1"/>
    <dgm:cxn modelId="{405C6705-7C4F-41D0-900D-787E689F8CF4}" type="presParOf" srcId="{B234070E-82A4-4A70-8DA6-F7AD372C6A6F}" destId="{0E440804-75C9-401C-97D4-623F04BFD01B}" srcOrd="1" destOrd="0" presId="urn:microsoft.com/office/officeart/2005/8/layout/orgChart1"/>
    <dgm:cxn modelId="{3F8DA498-4E8D-4B01-935E-18E3B5D1B953}" type="presParOf" srcId="{0E440804-75C9-401C-97D4-623F04BFD01B}" destId="{D132DED2-B354-451C-B86D-B6E8462784EC}" srcOrd="0" destOrd="0" presId="urn:microsoft.com/office/officeart/2005/8/layout/orgChart1"/>
    <dgm:cxn modelId="{68470B27-A2CF-4BEC-B435-8D29DBE31165}" type="presParOf" srcId="{D132DED2-B354-451C-B86D-B6E8462784EC}" destId="{1037606D-8DD9-4ACF-9E49-5FD6CA84212B}" srcOrd="0" destOrd="0" presId="urn:microsoft.com/office/officeart/2005/8/layout/orgChart1"/>
    <dgm:cxn modelId="{78ECFBD1-67C7-47BE-BE20-0D54EA8D44EA}" type="presParOf" srcId="{D132DED2-B354-451C-B86D-B6E8462784EC}" destId="{7FBE4A56-D52E-4C9D-B28F-631A6DCFA921}" srcOrd="1" destOrd="0" presId="urn:microsoft.com/office/officeart/2005/8/layout/orgChart1"/>
    <dgm:cxn modelId="{74455260-EE58-43EE-8646-252D05CEF440}" type="presParOf" srcId="{0E440804-75C9-401C-97D4-623F04BFD01B}" destId="{D436D823-3193-4174-AC09-70D7B026CB22}" srcOrd="1" destOrd="0" presId="urn:microsoft.com/office/officeart/2005/8/layout/orgChart1"/>
    <dgm:cxn modelId="{4FCEB007-5E01-42DD-814D-52D626299EEB}" type="presParOf" srcId="{0E440804-75C9-401C-97D4-623F04BFD01B}" destId="{6DB88775-AB28-412A-BEE0-85C2003010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8F0DE4B-4E2F-44D6-9E25-0B269B7E0B95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D55F2F-965F-4A29-883E-3868A2736E86}">
      <dgm:prSet phldrT="[Текст]"/>
      <dgm:spPr/>
      <dgm:t>
        <a:bodyPr/>
        <a:lstStyle/>
        <a:p>
          <a:r>
            <a:rPr lang="ru-RU" dirty="0"/>
            <a:t>Составные части</a:t>
          </a:r>
        </a:p>
      </dgm:t>
    </dgm:pt>
    <dgm:pt modelId="{3ED003F1-A54C-4828-8409-65F506B2BBB6}" type="parTrans" cxnId="{41BCA70A-FDBD-4832-A95B-625779D9427A}">
      <dgm:prSet/>
      <dgm:spPr/>
      <dgm:t>
        <a:bodyPr/>
        <a:lstStyle/>
        <a:p>
          <a:endParaRPr lang="ru-RU"/>
        </a:p>
      </dgm:t>
    </dgm:pt>
    <dgm:pt modelId="{44687AC5-ABE2-4E0E-B7CE-C107976B35C6}" type="sibTrans" cxnId="{41BCA70A-FDBD-4832-A95B-625779D9427A}">
      <dgm:prSet/>
      <dgm:spPr/>
      <dgm:t>
        <a:bodyPr/>
        <a:lstStyle/>
        <a:p>
          <a:endParaRPr lang="ru-RU"/>
        </a:p>
      </dgm:t>
    </dgm:pt>
    <dgm:pt modelId="{545CD5D1-821A-48D1-9936-A88799CF2374}">
      <dgm:prSet phldrT="[Текст]"/>
      <dgm:spPr/>
      <dgm:t>
        <a:bodyPr/>
        <a:lstStyle/>
        <a:p>
          <a:r>
            <a:rPr lang="en-US" dirty="0"/>
            <a:t>BME280</a:t>
          </a:r>
          <a:endParaRPr lang="ru-RU" dirty="0"/>
        </a:p>
      </dgm:t>
    </dgm:pt>
    <dgm:pt modelId="{84C3D1DB-EF8D-425B-8A1B-4136A6145E4A}" type="parTrans" cxnId="{0D74BF09-768C-4B6F-B3C2-BA68F26AEC86}">
      <dgm:prSet/>
      <dgm:spPr/>
      <dgm:t>
        <a:bodyPr/>
        <a:lstStyle/>
        <a:p>
          <a:endParaRPr lang="ru-RU"/>
        </a:p>
      </dgm:t>
    </dgm:pt>
    <dgm:pt modelId="{4D8AE9E1-7ED9-4292-9BBE-5217CC508D49}" type="sibTrans" cxnId="{0D74BF09-768C-4B6F-B3C2-BA68F26AEC86}">
      <dgm:prSet/>
      <dgm:spPr/>
      <dgm:t>
        <a:bodyPr/>
        <a:lstStyle/>
        <a:p>
          <a:endParaRPr lang="ru-RU"/>
        </a:p>
      </dgm:t>
    </dgm:pt>
    <dgm:pt modelId="{9D474B06-C164-421B-90E9-C91B7AD99888}">
      <dgm:prSet phldrT="[Текст]"/>
      <dgm:spPr/>
      <dgm:t>
        <a:bodyPr/>
        <a:lstStyle/>
        <a:p>
          <a:r>
            <a:rPr lang="en-US" dirty="0"/>
            <a:t>Rf9</a:t>
          </a:r>
          <a:r>
            <a:rPr lang="ru-RU" dirty="0"/>
            <a:t>6</a:t>
          </a:r>
          <a:r>
            <a:rPr lang="en-US" dirty="0"/>
            <a:t> (</a:t>
          </a:r>
          <a:r>
            <a:rPr lang="en-US" dirty="0" err="1"/>
            <a:t>LoRa</a:t>
          </a:r>
          <a:r>
            <a:rPr lang="en-US" dirty="0"/>
            <a:t>)</a:t>
          </a:r>
          <a:endParaRPr lang="ru-RU" dirty="0"/>
        </a:p>
      </dgm:t>
    </dgm:pt>
    <dgm:pt modelId="{93FFC9AF-3CD5-44CF-90D0-B04517B01767}" type="parTrans" cxnId="{B13527F3-56B3-4776-806B-BABBCFA75612}">
      <dgm:prSet/>
      <dgm:spPr/>
      <dgm:t>
        <a:bodyPr/>
        <a:lstStyle/>
        <a:p>
          <a:endParaRPr lang="ru-RU"/>
        </a:p>
      </dgm:t>
    </dgm:pt>
    <dgm:pt modelId="{246B336D-F5A2-49D9-BCD0-ABB211AFCC3F}" type="sibTrans" cxnId="{B13527F3-56B3-4776-806B-BABBCFA75612}">
      <dgm:prSet/>
      <dgm:spPr/>
      <dgm:t>
        <a:bodyPr/>
        <a:lstStyle/>
        <a:p>
          <a:endParaRPr lang="ru-RU"/>
        </a:p>
      </dgm:t>
    </dgm:pt>
    <dgm:pt modelId="{588B5CBD-3EBF-4EF4-9C43-36840870EDC9}">
      <dgm:prSet phldrT="[Текст]"/>
      <dgm:spPr/>
      <dgm:t>
        <a:bodyPr/>
        <a:lstStyle/>
        <a:p>
          <a:r>
            <a:rPr lang="en-US" dirty="0"/>
            <a:t>Arduino UNO</a:t>
          </a:r>
          <a:endParaRPr lang="ru-RU" dirty="0"/>
        </a:p>
      </dgm:t>
    </dgm:pt>
    <dgm:pt modelId="{5113E63C-738E-46A8-B633-25EE8C5F1A2A}" type="parTrans" cxnId="{7B580D0E-5F25-4709-AF30-40CED27FFA3B}">
      <dgm:prSet/>
      <dgm:spPr/>
      <dgm:t>
        <a:bodyPr/>
        <a:lstStyle/>
        <a:p>
          <a:endParaRPr lang="ru-RU"/>
        </a:p>
      </dgm:t>
    </dgm:pt>
    <dgm:pt modelId="{0F0B7AC0-C5E0-42F7-A5B9-532CA7EE784F}" type="sibTrans" cxnId="{7B580D0E-5F25-4709-AF30-40CED27FFA3B}">
      <dgm:prSet/>
      <dgm:spPr/>
      <dgm:t>
        <a:bodyPr/>
        <a:lstStyle/>
        <a:p>
          <a:endParaRPr lang="ru-RU"/>
        </a:p>
      </dgm:t>
    </dgm:pt>
    <dgm:pt modelId="{911CB52D-062D-4A29-A412-14EFA1DE4FC0}">
      <dgm:prSet/>
      <dgm:spPr/>
      <dgm:t>
        <a:bodyPr/>
        <a:lstStyle/>
        <a:p>
          <a:r>
            <a:rPr lang="en-US" dirty="0"/>
            <a:t>Raspberry Pi</a:t>
          </a:r>
          <a:endParaRPr lang="ru-RU" dirty="0"/>
        </a:p>
      </dgm:t>
    </dgm:pt>
    <dgm:pt modelId="{BE26DFFE-0E4F-42C6-8224-59B85220FCB8}" type="parTrans" cxnId="{304000B0-CE2D-413D-AFED-B47EAB4CDF76}">
      <dgm:prSet/>
      <dgm:spPr/>
      <dgm:t>
        <a:bodyPr/>
        <a:lstStyle/>
        <a:p>
          <a:endParaRPr lang="ru-RU"/>
        </a:p>
      </dgm:t>
    </dgm:pt>
    <dgm:pt modelId="{AD2C0655-24A2-4C6B-9C01-1952F9FE8A8A}" type="sibTrans" cxnId="{304000B0-CE2D-413D-AFED-B47EAB4CDF76}">
      <dgm:prSet/>
      <dgm:spPr/>
      <dgm:t>
        <a:bodyPr/>
        <a:lstStyle/>
        <a:p>
          <a:endParaRPr lang="ru-RU"/>
        </a:p>
      </dgm:t>
    </dgm:pt>
    <dgm:pt modelId="{ED7B6078-C6A0-4303-89DA-50A48D6536F6}">
      <dgm:prSet/>
      <dgm:spPr/>
      <dgm:t>
        <a:bodyPr/>
        <a:lstStyle/>
        <a:p>
          <a:r>
            <a:rPr lang="ru-RU" dirty="0"/>
            <a:t>Геркон</a:t>
          </a:r>
        </a:p>
      </dgm:t>
    </dgm:pt>
    <dgm:pt modelId="{DF5BAD9F-403C-48ED-B8C8-4FF4BA599046}" type="sibTrans" cxnId="{04B66D81-4970-426D-8A32-4850BFA92D09}">
      <dgm:prSet/>
      <dgm:spPr/>
      <dgm:t>
        <a:bodyPr/>
        <a:lstStyle/>
        <a:p>
          <a:endParaRPr lang="ru-RU"/>
        </a:p>
      </dgm:t>
    </dgm:pt>
    <dgm:pt modelId="{BEFC0464-7D8C-4F72-8076-EA7401F78425}" type="parTrans" cxnId="{04B66D81-4970-426D-8A32-4850BFA92D09}">
      <dgm:prSet/>
      <dgm:spPr/>
      <dgm:t>
        <a:bodyPr/>
        <a:lstStyle/>
        <a:p>
          <a:endParaRPr lang="ru-RU"/>
        </a:p>
      </dgm:t>
    </dgm:pt>
    <dgm:pt modelId="{A4BFBC9A-5083-4F69-ADEC-6247CCC52C56}">
      <dgm:prSet/>
      <dgm:spPr/>
      <dgm:t>
        <a:bodyPr/>
        <a:lstStyle/>
        <a:p>
          <a:r>
            <a:rPr lang="ru-RU" dirty="0"/>
            <a:t>Датчик</a:t>
          </a:r>
        </a:p>
        <a:p>
          <a:r>
            <a:rPr lang="ru-RU" dirty="0"/>
            <a:t>протечки</a:t>
          </a:r>
        </a:p>
      </dgm:t>
    </dgm:pt>
    <dgm:pt modelId="{10331802-C8AE-48E2-9A7C-27F07EB1D7CC}" type="parTrans" cxnId="{BBEE402D-A615-4905-822F-A8D1C2AF2363}">
      <dgm:prSet/>
      <dgm:spPr/>
      <dgm:t>
        <a:bodyPr/>
        <a:lstStyle/>
        <a:p>
          <a:endParaRPr lang="ru-RU"/>
        </a:p>
      </dgm:t>
    </dgm:pt>
    <dgm:pt modelId="{E7632903-64CC-4FEC-8C0E-9900B4BF643D}" type="sibTrans" cxnId="{BBEE402D-A615-4905-822F-A8D1C2AF2363}">
      <dgm:prSet/>
      <dgm:spPr/>
      <dgm:t>
        <a:bodyPr/>
        <a:lstStyle/>
        <a:p>
          <a:endParaRPr lang="ru-RU"/>
        </a:p>
      </dgm:t>
    </dgm:pt>
    <dgm:pt modelId="{B234070E-82A4-4A70-8DA6-F7AD372C6A6F}" type="pres">
      <dgm:prSet presAssocID="{88F0DE4B-4E2F-44D6-9E25-0B269B7E0B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0C4418-1E4F-4EDB-AA10-22AC9CE1DAB2}" type="pres">
      <dgm:prSet presAssocID="{A9D55F2F-965F-4A29-883E-3868A2736E86}" presName="hierRoot1" presStyleCnt="0">
        <dgm:presLayoutVars>
          <dgm:hierBranch val="init"/>
        </dgm:presLayoutVars>
      </dgm:prSet>
      <dgm:spPr/>
    </dgm:pt>
    <dgm:pt modelId="{B8396846-7E20-47DC-ADA6-E7C437A48AAB}" type="pres">
      <dgm:prSet presAssocID="{A9D55F2F-965F-4A29-883E-3868A2736E86}" presName="rootComposite1" presStyleCnt="0"/>
      <dgm:spPr/>
    </dgm:pt>
    <dgm:pt modelId="{F52D7E03-BA04-4288-8866-C5AF9ED34BAA}" type="pres">
      <dgm:prSet presAssocID="{A9D55F2F-965F-4A29-883E-3868A2736E86}" presName="rootText1" presStyleLbl="node0" presStyleIdx="0" presStyleCnt="2" custLinFactY="-25828" custLinFactNeighborX="-1958" custLinFactNeighborY="-100000">
        <dgm:presLayoutVars>
          <dgm:chPref val="3"/>
        </dgm:presLayoutVars>
      </dgm:prSet>
      <dgm:spPr/>
    </dgm:pt>
    <dgm:pt modelId="{94227489-DB02-4D70-B2A8-AE34A1809A93}" type="pres">
      <dgm:prSet presAssocID="{A9D55F2F-965F-4A29-883E-3868A2736E86}" presName="rootConnector1" presStyleLbl="node1" presStyleIdx="0" presStyleCnt="0"/>
      <dgm:spPr/>
    </dgm:pt>
    <dgm:pt modelId="{29975873-8B5F-493B-B48E-8E41AF76AA56}" type="pres">
      <dgm:prSet presAssocID="{A9D55F2F-965F-4A29-883E-3868A2736E86}" presName="hierChild2" presStyleCnt="0"/>
      <dgm:spPr/>
    </dgm:pt>
    <dgm:pt modelId="{935094C8-1BB8-470F-91B1-21AD8882A0D9}" type="pres">
      <dgm:prSet presAssocID="{84C3D1DB-EF8D-425B-8A1B-4136A6145E4A}" presName="Name37" presStyleLbl="parChTrans1D2" presStyleIdx="0" presStyleCnt="5"/>
      <dgm:spPr/>
    </dgm:pt>
    <dgm:pt modelId="{508E3DA8-1AD6-494B-8302-2932F0FB1B96}" type="pres">
      <dgm:prSet presAssocID="{545CD5D1-821A-48D1-9936-A88799CF2374}" presName="hierRoot2" presStyleCnt="0">
        <dgm:presLayoutVars>
          <dgm:hierBranch val="init"/>
        </dgm:presLayoutVars>
      </dgm:prSet>
      <dgm:spPr/>
    </dgm:pt>
    <dgm:pt modelId="{2A42785D-B554-437A-AF96-7E2A9BC56402}" type="pres">
      <dgm:prSet presAssocID="{545CD5D1-821A-48D1-9936-A88799CF2374}" presName="rootComposite" presStyleCnt="0"/>
      <dgm:spPr/>
    </dgm:pt>
    <dgm:pt modelId="{E4949F1B-3952-49BB-96AE-37C9AD0CB4FC}" type="pres">
      <dgm:prSet presAssocID="{545CD5D1-821A-48D1-9936-A88799CF2374}" presName="rootText" presStyleLbl="node2" presStyleIdx="0" presStyleCnt="5" custLinFactNeighborY="1458">
        <dgm:presLayoutVars>
          <dgm:chPref val="3"/>
        </dgm:presLayoutVars>
      </dgm:prSet>
      <dgm:spPr/>
    </dgm:pt>
    <dgm:pt modelId="{43DBA2A4-DF8F-4613-B4F8-BB81AF9B728F}" type="pres">
      <dgm:prSet presAssocID="{545CD5D1-821A-48D1-9936-A88799CF2374}" presName="rootConnector" presStyleLbl="node2" presStyleIdx="0" presStyleCnt="5"/>
      <dgm:spPr/>
    </dgm:pt>
    <dgm:pt modelId="{EF444B28-C7C1-487F-9084-7601ECC61040}" type="pres">
      <dgm:prSet presAssocID="{545CD5D1-821A-48D1-9936-A88799CF2374}" presName="hierChild4" presStyleCnt="0"/>
      <dgm:spPr/>
    </dgm:pt>
    <dgm:pt modelId="{BB20AAB3-D49E-4425-B74B-27C1BC19F393}" type="pres">
      <dgm:prSet presAssocID="{545CD5D1-821A-48D1-9936-A88799CF2374}" presName="hierChild5" presStyleCnt="0"/>
      <dgm:spPr/>
    </dgm:pt>
    <dgm:pt modelId="{17DBC305-C192-4493-B095-457D5DFB8368}" type="pres">
      <dgm:prSet presAssocID="{93FFC9AF-3CD5-44CF-90D0-B04517B01767}" presName="Name37" presStyleLbl="parChTrans1D2" presStyleIdx="1" presStyleCnt="5"/>
      <dgm:spPr/>
    </dgm:pt>
    <dgm:pt modelId="{D923BC38-07C8-41DA-8386-97FFA3362BBC}" type="pres">
      <dgm:prSet presAssocID="{9D474B06-C164-421B-90E9-C91B7AD99888}" presName="hierRoot2" presStyleCnt="0">
        <dgm:presLayoutVars>
          <dgm:hierBranch val="init"/>
        </dgm:presLayoutVars>
      </dgm:prSet>
      <dgm:spPr/>
    </dgm:pt>
    <dgm:pt modelId="{5D198381-5E78-41FD-A6FD-785840310303}" type="pres">
      <dgm:prSet presAssocID="{9D474B06-C164-421B-90E9-C91B7AD99888}" presName="rootComposite" presStyleCnt="0"/>
      <dgm:spPr/>
    </dgm:pt>
    <dgm:pt modelId="{01BCA6ED-3A52-42B3-BAD9-0A7161BEAC2C}" type="pres">
      <dgm:prSet presAssocID="{9D474B06-C164-421B-90E9-C91B7AD99888}" presName="rootText" presStyleLbl="node2" presStyleIdx="1" presStyleCnt="5" custLinFactNeighborX="29811" custLinFactNeighborY="1866">
        <dgm:presLayoutVars>
          <dgm:chPref val="3"/>
        </dgm:presLayoutVars>
      </dgm:prSet>
      <dgm:spPr/>
    </dgm:pt>
    <dgm:pt modelId="{4DE3AC52-B990-46B2-A367-2CBA7C7F15F3}" type="pres">
      <dgm:prSet presAssocID="{9D474B06-C164-421B-90E9-C91B7AD99888}" presName="rootConnector" presStyleLbl="node2" presStyleIdx="1" presStyleCnt="5"/>
      <dgm:spPr/>
    </dgm:pt>
    <dgm:pt modelId="{E7522FBC-BFA4-4472-ABE2-AFAD2F6B15AA}" type="pres">
      <dgm:prSet presAssocID="{9D474B06-C164-421B-90E9-C91B7AD99888}" presName="hierChild4" presStyleCnt="0"/>
      <dgm:spPr/>
    </dgm:pt>
    <dgm:pt modelId="{94E2043E-8FA3-4421-B697-58F046A6E85E}" type="pres">
      <dgm:prSet presAssocID="{9D474B06-C164-421B-90E9-C91B7AD99888}" presName="hierChild5" presStyleCnt="0"/>
      <dgm:spPr/>
    </dgm:pt>
    <dgm:pt modelId="{AE119E00-ADF5-47D1-BBCB-741C9B8F4A15}" type="pres">
      <dgm:prSet presAssocID="{5113E63C-738E-46A8-B633-25EE8C5F1A2A}" presName="Name37" presStyleLbl="parChTrans1D2" presStyleIdx="2" presStyleCnt="5"/>
      <dgm:spPr/>
    </dgm:pt>
    <dgm:pt modelId="{F8F8FF89-F46B-4D55-9474-0CBA6B55DFFB}" type="pres">
      <dgm:prSet presAssocID="{588B5CBD-3EBF-4EF4-9C43-36840870EDC9}" presName="hierRoot2" presStyleCnt="0">
        <dgm:presLayoutVars>
          <dgm:hierBranch val="init"/>
        </dgm:presLayoutVars>
      </dgm:prSet>
      <dgm:spPr/>
    </dgm:pt>
    <dgm:pt modelId="{0A996248-A1C4-4283-A976-6359CB5FF979}" type="pres">
      <dgm:prSet presAssocID="{588B5CBD-3EBF-4EF4-9C43-36840870EDC9}" presName="rootComposite" presStyleCnt="0"/>
      <dgm:spPr/>
    </dgm:pt>
    <dgm:pt modelId="{4879F87C-1724-47CE-A52C-F97061176958}" type="pres">
      <dgm:prSet presAssocID="{588B5CBD-3EBF-4EF4-9C43-36840870EDC9}" presName="rootText" presStyleLbl="node2" presStyleIdx="2" presStyleCnt="5" custLinFactX="6737" custLinFactNeighborX="100000" custLinFactNeighborY="2718">
        <dgm:presLayoutVars>
          <dgm:chPref val="3"/>
        </dgm:presLayoutVars>
      </dgm:prSet>
      <dgm:spPr/>
    </dgm:pt>
    <dgm:pt modelId="{6BD0BFC9-EE5E-43E3-B1FC-7633A66B05A7}" type="pres">
      <dgm:prSet presAssocID="{588B5CBD-3EBF-4EF4-9C43-36840870EDC9}" presName="rootConnector" presStyleLbl="node2" presStyleIdx="2" presStyleCnt="5"/>
      <dgm:spPr/>
    </dgm:pt>
    <dgm:pt modelId="{C17BC72F-E029-4B8E-A262-5484F1D4B4EA}" type="pres">
      <dgm:prSet presAssocID="{588B5CBD-3EBF-4EF4-9C43-36840870EDC9}" presName="hierChild4" presStyleCnt="0"/>
      <dgm:spPr/>
    </dgm:pt>
    <dgm:pt modelId="{D97D9AF6-ECB7-4ADD-BC39-47A13B61552C}" type="pres">
      <dgm:prSet presAssocID="{588B5CBD-3EBF-4EF4-9C43-36840870EDC9}" presName="hierChild5" presStyleCnt="0"/>
      <dgm:spPr/>
    </dgm:pt>
    <dgm:pt modelId="{E6A3E30C-1FAA-4F36-8940-6C17103F308A}" type="pres">
      <dgm:prSet presAssocID="{BE26DFFE-0E4F-42C6-8224-59B85220FCB8}" presName="Name37" presStyleLbl="parChTrans1D2" presStyleIdx="3" presStyleCnt="5"/>
      <dgm:spPr/>
    </dgm:pt>
    <dgm:pt modelId="{E2AC7465-9605-4682-9095-A5CD0E5B08FC}" type="pres">
      <dgm:prSet presAssocID="{911CB52D-062D-4A29-A412-14EFA1DE4FC0}" presName="hierRoot2" presStyleCnt="0">
        <dgm:presLayoutVars>
          <dgm:hierBranch val="init"/>
        </dgm:presLayoutVars>
      </dgm:prSet>
      <dgm:spPr/>
    </dgm:pt>
    <dgm:pt modelId="{2D7F3375-8B86-4FC2-AEF4-58AE071578D3}" type="pres">
      <dgm:prSet presAssocID="{911CB52D-062D-4A29-A412-14EFA1DE4FC0}" presName="rootComposite" presStyleCnt="0"/>
      <dgm:spPr/>
    </dgm:pt>
    <dgm:pt modelId="{BF43B83F-67BB-4A81-99C4-0BD85619C312}" type="pres">
      <dgm:prSet presAssocID="{911CB52D-062D-4A29-A412-14EFA1DE4FC0}" presName="rootText" presStyleLbl="node2" presStyleIdx="3" presStyleCnt="5" custLinFactX="83106" custLinFactNeighborX="100000" custLinFactNeighborY="2944">
        <dgm:presLayoutVars>
          <dgm:chPref val="3"/>
        </dgm:presLayoutVars>
      </dgm:prSet>
      <dgm:spPr/>
    </dgm:pt>
    <dgm:pt modelId="{9E1137F6-C8F5-48A0-B502-C6C3D72653AA}" type="pres">
      <dgm:prSet presAssocID="{911CB52D-062D-4A29-A412-14EFA1DE4FC0}" presName="rootConnector" presStyleLbl="node2" presStyleIdx="3" presStyleCnt="5"/>
      <dgm:spPr/>
    </dgm:pt>
    <dgm:pt modelId="{DD636723-8860-4326-A879-E82E83E45C03}" type="pres">
      <dgm:prSet presAssocID="{911CB52D-062D-4A29-A412-14EFA1DE4FC0}" presName="hierChild4" presStyleCnt="0"/>
      <dgm:spPr/>
    </dgm:pt>
    <dgm:pt modelId="{5E657E2E-9A24-492A-8EC4-EC7E3D5B3D43}" type="pres">
      <dgm:prSet presAssocID="{911CB52D-062D-4A29-A412-14EFA1DE4FC0}" presName="hierChild5" presStyleCnt="0"/>
      <dgm:spPr/>
    </dgm:pt>
    <dgm:pt modelId="{E3CE96EE-BE5D-49B0-A749-312D4DA63D6A}" type="pres">
      <dgm:prSet presAssocID="{BEFC0464-7D8C-4F72-8076-EA7401F78425}" presName="Name37" presStyleLbl="parChTrans1D2" presStyleIdx="4" presStyleCnt="5"/>
      <dgm:spPr/>
    </dgm:pt>
    <dgm:pt modelId="{2F1C60E4-0C41-44B2-84FD-8DB82F464A1B}" type="pres">
      <dgm:prSet presAssocID="{ED7B6078-C6A0-4303-89DA-50A48D6536F6}" presName="hierRoot2" presStyleCnt="0">
        <dgm:presLayoutVars>
          <dgm:hierBranch val="init"/>
        </dgm:presLayoutVars>
      </dgm:prSet>
      <dgm:spPr/>
    </dgm:pt>
    <dgm:pt modelId="{E5260AE6-9CD0-4DEF-A0A7-038D00CDE8D2}" type="pres">
      <dgm:prSet presAssocID="{ED7B6078-C6A0-4303-89DA-50A48D6536F6}" presName="rootComposite" presStyleCnt="0"/>
      <dgm:spPr/>
    </dgm:pt>
    <dgm:pt modelId="{5DA658F4-6E0E-4371-AE2E-96F58043EF54}" type="pres">
      <dgm:prSet presAssocID="{ED7B6078-C6A0-4303-89DA-50A48D6536F6}" presName="rootText" presStyleLbl="node2" presStyleIdx="4" presStyleCnt="5" custLinFactX="-100000" custLinFactY="131171" custLinFactNeighborX="-198238" custLinFactNeighborY="200000">
        <dgm:presLayoutVars>
          <dgm:chPref val="3"/>
        </dgm:presLayoutVars>
      </dgm:prSet>
      <dgm:spPr/>
    </dgm:pt>
    <dgm:pt modelId="{44EC4B07-8FB3-4563-ACBB-3FBFA0EFB744}" type="pres">
      <dgm:prSet presAssocID="{ED7B6078-C6A0-4303-89DA-50A48D6536F6}" presName="rootConnector" presStyleLbl="node2" presStyleIdx="4" presStyleCnt="5"/>
      <dgm:spPr/>
    </dgm:pt>
    <dgm:pt modelId="{93D6B452-C78E-4B05-8D9D-A68A50C011FB}" type="pres">
      <dgm:prSet presAssocID="{ED7B6078-C6A0-4303-89DA-50A48D6536F6}" presName="hierChild4" presStyleCnt="0"/>
      <dgm:spPr/>
    </dgm:pt>
    <dgm:pt modelId="{D2744AE1-DD2F-4C6D-8508-0CE1B699D86A}" type="pres">
      <dgm:prSet presAssocID="{ED7B6078-C6A0-4303-89DA-50A48D6536F6}" presName="hierChild5" presStyleCnt="0"/>
      <dgm:spPr/>
    </dgm:pt>
    <dgm:pt modelId="{B1ED71A5-82F1-40F3-ACE2-4579EC7EC36A}" type="pres">
      <dgm:prSet presAssocID="{A9D55F2F-965F-4A29-883E-3868A2736E86}" presName="hierChild3" presStyleCnt="0"/>
      <dgm:spPr/>
    </dgm:pt>
    <dgm:pt modelId="{0E440804-75C9-401C-97D4-623F04BFD01B}" type="pres">
      <dgm:prSet presAssocID="{A4BFBC9A-5083-4F69-ADEC-6247CCC52C56}" presName="hierRoot1" presStyleCnt="0">
        <dgm:presLayoutVars>
          <dgm:hierBranch val="init"/>
        </dgm:presLayoutVars>
      </dgm:prSet>
      <dgm:spPr/>
    </dgm:pt>
    <dgm:pt modelId="{D132DED2-B354-451C-B86D-B6E8462784EC}" type="pres">
      <dgm:prSet presAssocID="{A4BFBC9A-5083-4F69-ADEC-6247CCC52C56}" presName="rootComposite1" presStyleCnt="0"/>
      <dgm:spPr/>
    </dgm:pt>
    <dgm:pt modelId="{1037606D-8DD9-4ACF-9E49-5FD6CA84212B}" type="pres">
      <dgm:prSet presAssocID="{A4BFBC9A-5083-4F69-ADEC-6247CCC52C56}" presName="rootText1" presStyleLbl="node0" presStyleIdx="1" presStyleCnt="2" custLinFactY="200000" custLinFactNeighborX="-58702" custLinFactNeighborY="200748">
        <dgm:presLayoutVars>
          <dgm:chPref val="3"/>
        </dgm:presLayoutVars>
      </dgm:prSet>
      <dgm:spPr/>
    </dgm:pt>
    <dgm:pt modelId="{7FBE4A56-D52E-4C9D-B28F-631A6DCFA921}" type="pres">
      <dgm:prSet presAssocID="{A4BFBC9A-5083-4F69-ADEC-6247CCC52C56}" presName="rootConnector1" presStyleLbl="node1" presStyleIdx="0" presStyleCnt="0"/>
      <dgm:spPr/>
    </dgm:pt>
    <dgm:pt modelId="{D436D823-3193-4174-AC09-70D7B026CB22}" type="pres">
      <dgm:prSet presAssocID="{A4BFBC9A-5083-4F69-ADEC-6247CCC52C56}" presName="hierChild2" presStyleCnt="0"/>
      <dgm:spPr/>
    </dgm:pt>
    <dgm:pt modelId="{6DB88775-AB28-412A-BEE0-85C2003010CF}" type="pres">
      <dgm:prSet presAssocID="{A4BFBC9A-5083-4F69-ADEC-6247CCC52C56}" presName="hierChild3" presStyleCnt="0"/>
      <dgm:spPr/>
    </dgm:pt>
  </dgm:ptLst>
  <dgm:cxnLst>
    <dgm:cxn modelId="{F382C508-B649-4C1A-8D00-3748C2F914FF}" type="presOf" srcId="{ED7B6078-C6A0-4303-89DA-50A48D6536F6}" destId="{44EC4B07-8FB3-4563-ACBB-3FBFA0EFB744}" srcOrd="1" destOrd="0" presId="urn:microsoft.com/office/officeart/2005/8/layout/orgChart1"/>
    <dgm:cxn modelId="{0D74BF09-768C-4B6F-B3C2-BA68F26AEC86}" srcId="{A9D55F2F-965F-4A29-883E-3868A2736E86}" destId="{545CD5D1-821A-48D1-9936-A88799CF2374}" srcOrd="0" destOrd="0" parTransId="{84C3D1DB-EF8D-425B-8A1B-4136A6145E4A}" sibTransId="{4D8AE9E1-7ED9-4292-9BBE-5217CC508D49}"/>
    <dgm:cxn modelId="{41BCA70A-FDBD-4832-A95B-625779D9427A}" srcId="{88F0DE4B-4E2F-44D6-9E25-0B269B7E0B95}" destId="{A9D55F2F-965F-4A29-883E-3868A2736E86}" srcOrd="0" destOrd="0" parTransId="{3ED003F1-A54C-4828-8409-65F506B2BBB6}" sibTransId="{44687AC5-ABE2-4E0E-B7CE-C107976B35C6}"/>
    <dgm:cxn modelId="{7B580D0E-5F25-4709-AF30-40CED27FFA3B}" srcId="{A9D55F2F-965F-4A29-883E-3868A2736E86}" destId="{588B5CBD-3EBF-4EF4-9C43-36840870EDC9}" srcOrd="2" destOrd="0" parTransId="{5113E63C-738E-46A8-B633-25EE8C5F1A2A}" sibTransId="{0F0B7AC0-C5E0-42F7-A5B9-532CA7EE784F}"/>
    <dgm:cxn modelId="{56B44814-7162-4CB3-AF71-E4AE7E507F4E}" type="presOf" srcId="{BEFC0464-7D8C-4F72-8076-EA7401F78425}" destId="{E3CE96EE-BE5D-49B0-A749-312D4DA63D6A}" srcOrd="0" destOrd="0" presId="urn:microsoft.com/office/officeart/2005/8/layout/orgChart1"/>
    <dgm:cxn modelId="{2F8B9A1C-B4B0-4AB4-BEFE-2DBF4BF6AFCA}" type="presOf" srcId="{545CD5D1-821A-48D1-9936-A88799CF2374}" destId="{43DBA2A4-DF8F-4613-B4F8-BB81AF9B728F}" srcOrd="1" destOrd="0" presId="urn:microsoft.com/office/officeart/2005/8/layout/orgChart1"/>
    <dgm:cxn modelId="{80401722-BDEA-4925-ADB4-8862DCB6FF29}" type="presOf" srcId="{84C3D1DB-EF8D-425B-8A1B-4136A6145E4A}" destId="{935094C8-1BB8-470F-91B1-21AD8882A0D9}" srcOrd="0" destOrd="0" presId="urn:microsoft.com/office/officeart/2005/8/layout/orgChart1"/>
    <dgm:cxn modelId="{BBEE402D-A615-4905-822F-A8D1C2AF2363}" srcId="{88F0DE4B-4E2F-44D6-9E25-0B269B7E0B95}" destId="{A4BFBC9A-5083-4F69-ADEC-6247CCC52C56}" srcOrd="1" destOrd="0" parTransId="{10331802-C8AE-48E2-9A7C-27F07EB1D7CC}" sibTransId="{E7632903-64CC-4FEC-8C0E-9900B4BF643D}"/>
    <dgm:cxn modelId="{1765012F-2157-4986-84A6-50045C175205}" type="presOf" srcId="{588B5CBD-3EBF-4EF4-9C43-36840870EDC9}" destId="{6BD0BFC9-EE5E-43E3-B1FC-7633A66B05A7}" srcOrd="1" destOrd="0" presId="urn:microsoft.com/office/officeart/2005/8/layout/orgChart1"/>
    <dgm:cxn modelId="{A1A21237-0F86-463D-86F9-26DEEB5D5E48}" type="presOf" srcId="{588B5CBD-3EBF-4EF4-9C43-36840870EDC9}" destId="{4879F87C-1724-47CE-A52C-F97061176958}" srcOrd="0" destOrd="0" presId="urn:microsoft.com/office/officeart/2005/8/layout/orgChart1"/>
    <dgm:cxn modelId="{7A5C5B63-8281-431E-A106-1B05B68ABD33}" type="presOf" srcId="{BE26DFFE-0E4F-42C6-8224-59B85220FCB8}" destId="{E6A3E30C-1FAA-4F36-8940-6C17103F308A}" srcOrd="0" destOrd="0" presId="urn:microsoft.com/office/officeart/2005/8/layout/orgChart1"/>
    <dgm:cxn modelId="{28ACB46A-D53C-4371-8D4D-779403DFB211}" type="presOf" srcId="{ED7B6078-C6A0-4303-89DA-50A48D6536F6}" destId="{5DA658F4-6E0E-4371-AE2E-96F58043EF54}" srcOrd="0" destOrd="0" presId="urn:microsoft.com/office/officeart/2005/8/layout/orgChart1"/>
    <dgm:cxn modelId="{44B1F170-D20D-429C-9649-04D5A2CC4AC9}" type="presOf" srcId="{A9D55F2F-965F-4A29-883E-3868A2736E86}" destId="{94227489-DB02-4D70-B2A8-AE34A1809A93}" srcOrd="1" destOrd="0" presId="urn:microsoft.com/office/officeart/2005/8/layout/orgChart1"/>
    <dgm:cxn modelId="{3BEC2676-EDED-4AA5-BB34-9257D8B1A631}" type="presOf" srcId="{93FFC9AF-3CD5-44CF-90D0-B04517B01767}" destId="{17DBC305-C192-4493-B095-457D5DFB8368}" srcOrd="0" destOrd="0" presId="urn:microsoft.com/office/officeart/2005/8/layout/orgChart1"/>
    <dgm:cxn modelId="{04B66D81-4970-426D-8A32-4850BFA92D09}" srcId="{A9D55F2F-965F-4A29-883E-3868A2736E86}" destId="{ED7B6078-C6A0-4303-89DA-50A48D6536F6}" srcOrd="4" destOrd="0" parTransId="{BEFC0464-7D8C-4F72-8076-EA7401F78425}" sibTransId="{DF5BAD9F-403C-48ED-B8C8-4FF4BA599046}"/>
    <dgm:cxn modelId="{80C84288-D697-4E6C-92C2-8A769366404B}" type="presOf" srcId="{545CD5D1-821A-48D1-9936-A88799CF2374}" destId="{E4949F1B-3952-49BB-96AE-37C9AD0CB4FC}" srcOrd="0" destOrd="0" presId="urn:microsoft.com/office/officeart/2005/8/layout/orgChart1"/>
    <dgm:cxn modelId="{7E6B3F9F-8E13-48EA-8021-C9C467E55AD6}" type="presOf" srcId="{9D474B06-C164-421B-90E9-C91B7AD99888}" destId="{01BCA6ED-3A52-42B3-BAD9-0A7161BEAC2C}" srcOrd="0" destOrd="0" presId="urn:microsoft.com/office/officeart/2005/8/layout/orgChart1"/>
    <dgm:cxn modelId="{304000B0-CE2D-413D-AFED-B47EAB4CDF76}" srcId="{A9D55F2F-965F-4A29-883E-3868A2736E86}" destId="{911CB52D-062D-4A29-A412-14EFA1DE4FC0}" srcOrd="3" destOrd="0" parTransId="{BE26DFFE-0E4F-42C6-8224-59B85220FCB8}" sibTransId="{AD2C0655-24A2-4C6B-9C01-1952F9FE8A8A}"/>
    <dgm:cxn modelId="{094C46B0-5B11-4862-A423-015A6BD07503}" type="presOf" srcId="{A9D55F2F-965F-4A29-883E-3868A2736E86}" destId="{F52D7E03-BA04-4288-8866-C5AF9ED34BAA}" srcOrd="0" destOrd="0" presId="urn:microsoft.com/office/officeart/2005/8/layout/orgChart1"/>
    <dgm:cxn modelId="{15562CB7-2E75-4333-AE6E-FD97EA273CD7}" type="presOf" srcId="{A4BFBC9A-5083-4F69-ADEC-6247CCC52C56}" destId="{1037606D-8DD9-4ACF-9E49-5FD6CA84212B}" srcOrd="0" destOrd="0" presId="urn:microsoft.com/office/officeart/2005/8/layout/orgChart1"/>
    <dgm:cxn modelId="{FCFA40BB-5894-4842-9C15-5E65500B104B}" type="presOf" srcId="{911CB52D-062D-4A29-A412-14EFA1DE4FC0}" destId="{9E1137F6-C8F5-48A0-B502-C6C3D72653AA}" srcOrd="1" destOrd="0" presId="urn:microsoft.com/office/officeart/2005/8/layout/orgChart1"/>
    <dgm:cxn modelId="{9058EDC0-C343-43BF-83CD-3C019161148B}" type="presOf" srcId="{9D474B06-C164-421B-90E9-C91B7AD99888}" destId="{4DE3AC52-B990-46B2-A367-2CBA7C7F15F3}" srcOrd="1" destOrd="0" presId="urn:microsoft.com/office/officeart/2005/8/layout/orgChart1"/>
    <dgm:cxn modelId="{2FEE0DC2-C5EC-44F9-9929-841B70FBED25}" type="presOf" srcId="{5113E63C-738E-46A8-B633-25EE8C5F1A2A}" destId="{AE119E00-ADF5-47D1-BBCB-741C9B8F4A15}" srcOrd="0" destOrd="0" presId="urn:microsoft.com/office/officeart/2005/8/layout/orgChart1"/>
    <dgm:cxn modelId="{EAB380CF-0701-4A0D-AE7D-A8B3B8771022}" type="presOf" srcId="{911CB52D-062D-4A29-A412-14EFA1DE4FC0}" destId="{BF43B83F-67BB-4A81-99C4-0BD85619C312}" srcOrd="0" destOrd="0" presId="urn:microsoft.com/office/officeart/2005/8/layout/orgChart1"/>
    <dgm:cxn modelId="{F9290BD2-B75C-4675-B262-C837A0B31311}" type="presOf" srcId="{A4BFBC9A-5083-4F69-ADEC-6247CCC52C56}" destId="{7FBE4A56-D52E-4C9D-B28F-631A6DCFA921}" srcOrd="1" destOrd="0" presId="urn:microsoft.com/office/officeart/2005/8/layout/orgChart1"/>
    <dgm:cxn modelId="{9248DBE1-B829-4BAF-B3D8-16FD8DD61DDF}" type="presOf" srcId="{88F0DE4B-4E2F-44D6-9E25-0B269B7E0B95}" destId="{B234070E-82A4-4A70-8DA6-F7AD372C6A6F}" srcOrd="0" destOrd="0" presId="urn:microsoft.com/office/officeart/2005/8/layout/orgChart1"/>
    <dgm:cxn modelId="{B13527F3-56B3-4776-806B-BABBCFA75612}" srcId="{A9D55F2F-965F-4A29-883E-3868A2736E86}" destId="{9D474B06-C164-421B-90E9-C91B7AD99888}" srcOrd="1" destOrd="0" parTransId="{93FFC9AF-3CD5-44CF-90D0-B04517B01767}" sibTransId="{246B336D-F5A2-49D9-BCD0-ABB211AFCC3F}"/>
    <dgm:cxn modelId="{E463498F-9152-49DE-AB77-AC84F4438BFC}" type="presParOf" srcId="{B234070E-82A4-4A70-8DA6-F7AD372C6A6F}" destId="{370C4418-1E4F-4EDB-AA10-22AC9CE1DAB2}" srcOrd="0" destOrd="0" presId="urn:microsoft.com/office/officeart/2005/8/layout/orgChart1"/>
    <dgm:cxn modelId="{7494BA14-DC29-453E-8C8F-DA87239F302A}" type="presParOf" srcId="{370C4418-1E4F-4EDB-AA10-22AC9CE1DAB2}" destId="{B8396846-7E20-47DC-ADA6-E7C437A48AAB}" srcOrd="0" destOrd="0" presId="urn:microsoft.com/office/officeart/2005/8/layout/orgChart1"/>
    <dgm:cxn modelId="{C089BF7F-338C-424A-8802-56B3B6873162}" type="presParOf" srcId="{B8396846-7E20-47DC-ADA6-E7C437A48AAB}" destId="{F52D7E03-BA04-4288-8866-C5AF9ED34BAA}" srcOrd="0" destOrd="0" presId="urn:microsoft.com/office/officeart/2005/8/layout/orgChart1"/>
    <dgm:cxn modelId="{D7BD8DF8-0E89-4C52-B40F-C8BEE5B41EA3}" type="presParOf" srcId="{B8396846-7E20-47DC-ADA6-E7C437A48AAB}" destId="{94227489-DB02-4D70-B2A8-AE34A1809A93}" srcOrd="1" destOrd="0" presId="urn:microsoft.com/office/officeart/2005/8/layout/orgChart1"/>
    <dgm:cxn modelId="{4F510B91-30A2-4AD6-9E91-7473ECD028BC}" type="presParOf" srcId="{370C4418-1E4F-4EDB-AA10-22AC9CE1DAB2}" destId="{29975873-8B5F-493B-B48E-8E41AF76AA56}" srcOrd="1" destOrd="0" presId="urn:microsoft.com/office/officeart/2005/8/layout/orgChart1"/>
    <dgm:cxn modelId="{D194E207-50D8-4696-A039-D54357B6152C}" type="presParOf" srcId="{29975873-8B5F-493B-B48E-8E41AF76AA56}" destId="{935094C8-1BB8-470F-91B1-21AD8882A0D9}" srcOrd="0" destOrd="0" presId="urn:microsoft.com/office/officeart/2005/8/layout/orgChart1"/>
    <dgm:cxn modelId="{BB0CD255-7917-4DEB-A586-FB6FCC6A7453}" type="presParOf" srcId="{29975873-8B5F-493B-B48E-8E41AF76AA56}" destId="{508E3DA8-1AD6-494B-8302-2932F0FB1B96}" srcOrd="1" destOrd="0" presId="urn:microsoft.com/office/officeart/2005/8/layout/orgChart1"/>
    <dgm:cxn modelId="{7827F169-1EE8-4767-96AC-D76632146164}" type="presParOf" srcId="{508E3DA8-1AD6-494B-8302-2932F0FB1B96}" destId="{2A42785D-B554-437A-AF96-7E2A9BC56402}" srcOrd="0" destOrd="0" presId="urn:microsoft.com/office/officeart/2005/8/layout/orgChart1"/>
    <dgm:cxn modelId="{82C637B5-03E5-4A83-AC69-583361DA3B77}" type="presParOf" srcId="{2A42785D-B554-437A-AF96-7E2A9BC56402}" destId="{E4949F1B-3952-49BB-96AE-37C9AD0CB4FC}" srcOrd="0" destOrd="0" presId="urn:microsoft.com/office/officeart/2005/8/layout/orgChart1"/>
    <dgm:cxn modelId="{4AA30C56-3C51-4BAB-8E07-3834EB21F0EC}" type="presParOf" srcId="{2A42785D-B554-437A-AF96-7E2A9BC56402}" destId="{43DBA2A4-DF8F-4613-B4F8-BB81AF9B728F}" srcOrd="1" destOrd="0" presId="urn:microsoft.com/office/officeart/2005/8/layout/orgChart1"/>
    <dgm:cxn modelId="{CCF52CC5-6E53-4363-BD96-A1A77A92F707}" type="presParOf" srcId="{508E3DA8-1AD6-494B-8302-2932F0FB1B96}" destId="{EF444B28-C7C1-487F-9084-7601ECC61040}" srcOrd="1" destOrd="0" presId="urn:microsoft.com/office/officeart/2005/8/layout/orgChart1"/>
    <dgm:cxn modelId="{116CFB7B-409A-44D7-9EC4-91C0B2942C78}" type="presParOf" srcId="{508E3DA8-1AD6-494B-8302-2932F0FB1B96}" destId="{BB20AAB3-D49E-4425-B74B-27C1BC19F393}" srcOrd="2" destOrd="0" presId="urn:microsoft.com/office/officeart/2005/8/layout/orgChart1"/>
    <dgm:cxn modelId="{A10D55B4-9EFA-4BE3-915E-93EE071887C3}" type="presParOf" srcId="{29975873-8B5F-493B-B48E-8E41AF76AA56}" destId="{17DBC305-C192-4493-B095-457D5DFB8368}" srcOrd="2" destOrd="0" presId="urn:microsoft.com/office/officeart/2005/8/layout/orgChart1"/>
    <dgm:cxn modelId="{4EDE32D2-FF14-43ED-96E8-271F2265A1F8}" type="presParOf" srcId="{29975873-8B5F-493B-B48E-8E41AF76AA56}" destId="{D923BC38-07C8-41DA-8386-97FFA3362BBC}" srcOrd="3" destOrd="0" presId="urn:microsoft.com/office/officeart/2005/8/layout/orgChart1"/>
    <dgm:cxn modelId="{358EA411-6BCB-4181-AB8A-8F5B756D5974}" type="presParOf" srcId="{D923BC38-07C8-41DA-8386-97FFA3362BBC}" destId="{5D198381-5E78-41FD-A6FD-785840310303}" srcOrd="0" destOrd="0" presId="urn:microsoft.com/office/officeart/2005/8/layout/orgChart1"/>
    <dgm:cxn modelId="{664CE58C-22D8-4AC5-96D2-CDAAFD317E9B}" type="presParOf" srcId="{5D198381-5E78-41FD-A6FD-785840310303}" destId="{01BCA6ED-3A52-42B3-BAD9-0A7161BEAC2C}" srcOrd="0" destOrd="0" presId="urn:microsoft.com/office/officeart/2005/8/layout/orgChart1"/>
    <dgm:cxn modelId="{486375C8-073A-413F-8600-C9D04D2C349A}" type="presParOf" srcId="{5D198381-5E78-41FD-A6FD-785840310303}" destId="{4DE3AC52-B990-46B2-A367-2CBA7C7F15F3}" srcOrd="1" destOrd="0" presId="urn:microsoft.com/office/officeart/2005/8/layout/orgChart1"/>
    <dgm:cxn modelId="{87211FB7-7794-45E6-8215-EDEC3C06BDA9}" type="presParOf" srcId="{D923BC38-07C8-41DA-8386-97FFA3362BBC}" destId="{E7522FBC-BFA4-4472-ABE2-AFAD2F6B15AA}" srcOrd="1" destOrd="0" presId="urn:microsoft.com/office/officeart/2005/8/layout/orgChart1"/>
    <dgm:cxn modelId="{5BEE7D6E-F4B2-4793-8656-0F238565C618}" type="presParOf" srcId="{D923BC38-07C8-41DA-8386-97FFA3362BBC}" destId="{94E2043E-8FA3-4421-B697-58F046A6E85E}" srcOrd="2" destOrd="0" presId="urn:microsoft.com/office/officeart/2005/8/layout/orgChart1"/>
    <dgm:cxn modelId="{5B042735-0DAF-4BBB-BD9A-F961F7301402}" type="presParOf" srcId="{29975873-8B5F-493B-B48E-8E41AF76AA56}" destId="{AE119E00-ADF5-47D1-BBCB-741C9B8F4A15}" srcOrd="4" destOrd="0" presId="urn:microsoft.com/office/officeart/2005/8/layout/orgChart1"/>
    <dgm:cxn modelId="{FDA5FBE3-B33F-4C09-AE1B-15658A52CC6A}" type="presParOf" srcId="{29975873-8B5F-493B-B48E-8E41AF76AA56}" destId="{F8F8FF89-F46B-4D55-9474-0CBA6B55DFFB}" srcOrd="5" destOrd="0" presId="urn:microsoft.com/office/officeart/2005/8/layout/orgChart1"/>
    <dgm:cxn modelId="{DDA053BE-1B8E-4731-93D9-82BA19F64014}" type="presParOf" srcId="{F8F8FF89-F46B-4D55-9474-0CBA6B55DFFB}" destId="{0A996248-A1C4-4283-A976-6359CB5FF979}" srcOrd="0" destOrd="0" presId="urn:microsoft.com/office/officeart/2005/8/layout/orgChart1"/>
    <dgm:cxn modelId="{DFB0B130-8587-44C8-85E3-00D49924D313}" type="presParOf" srcId="{0A996248-A1C4-4283-A976-6359CB5FF979}" destId="{4879F87C-1724-47CE-A52C-F97061176958}" srcOrd="0" destOrd="0" presId="urn:microsoft.com/office/officeart/2005/8/layout/orgChart1"/>
    <dgm:cxn modelId="{4DFAF6DE-B75A-42F9-9CB0-EA6A06C26D75}" type="presParOf" srcId="{0A996248-A1C4-4283-A976-6359CB5FF979}" destId="{6BD0BFC9-EE5E-43E3-B1FC-7633A66B05A7}" srcOrd="1" destOrd="0" presId="urn:microsoft.com/office/officeart/2005/8/layout/orgChart1"/>
    <dgm:cxn modelId="{A4641AA1-535C-4326-9917-CC33666A7253}" type="presParOf" srcId="{F8F8FF89-F46B-4D55-9474-0CBA6B55DFFB}" destId="{C17BC72F-E029-4B8E-A262-5484F1D4B4EA}" srcOrd="1" destOrd="0" presId="urn:microsoft.com/office/officeart/2005/8/layout/orgChart1"/>
    <dgm:cxn modelId="{A8A24892-5A81-4556-9D35-4F9F085DA26C}" type="presParOf" srcId="{F8F8FF89-F46B-4D55-9474-0CBA6B55DFFB}" destId="{D97D9AF6-ECB7-4ADD-BC39-47A13B61552C}" srcOrd="2" destOrd="0" presId="urn:microsoft.com/office/officeart/2005/8/layout/orgChart1"/>
    <dgm:cxn modelId="{4A3C7E92-E962-4016-BC24-827D9E131575}" type="presParOf" srcId="{29975873-8B5F-493B-B48E-8E41AF76AA56}" destId="{E6A3E30C-1FAA-4F36-8940-6C17103F308A}" srcOrd="6" destOrd="0" presId="urn:microsoft.com/office/officeart/2005/8/layout/orgChart1"/>
    <dgm:cxn modelId="{DDE6B952-466A-478A-B968-AB7AD28C7031}" type="presParOf" srcId="{29975873-8B5F-493B-B48E-8E41AF76AA56}" destId="{E2AC7465-9605-4682-9095-A5CD0E5B08FC}" srcOrd="7" destOrd="0" presId="urn:microsoft.com/office/officeart/2005/8/layout/orgChart1"/>
    <dgm:cxn modelId="{1DFA3FD8-F0B5-4177-B1A2-12B0CE226CC0}" type="presParOf" srcId="{E2AC7465-9605-4682-9095-A5CD0E5B08FC}" destId="{2D7F3375-8B86-4FC2-AEF4-58AE071578D3}" srcOrd="0" destOrd="0" presId="urn:microsoft.com/office/officeart/2005/8/layout/orgChart1"/>
    <dgm:cxn modelId="{C6B1178E-73F9-45BA-AB61-FE4E9C4B4D76}" type="presParOf" srcId="{2D7F3375-8B86-4FC2-AEF4-58AE071578D3}" destId="{BF43B83F-67BB-4A81-99C4-0BD85619C312}" srcOrd="0" destOrd="0" presId="urn:microsoft.com/office/officeart/2005/8/layout/orgChart1"/>
    <dgm:cxn modelId="{FE74EB77-2EB6-48EE-8390-12653CA57D3B}" type="presParOf" srcId="{2D7F3375-8B86-4FC2-AEF4-58AE071578D3}" destId="{9E1137F6-C8F5-48A0-B502-C6C3D72653AA}" srcOrd="1" destOrd="0" presId="urn:microsoft.com/office/officeart/2005/8/layout/orgChart1"/>
    <dgm:cxn modelId="{47640652-A18D-4C62-948E-C482A324D7E5}" type="presParOf" srcId="{E2AC7465-9605-4682-9095-A5CD0E5B08FC}" destId="{DD636723-8860-4326-A879-E82E83E45C03}" srcOrd="1" destOrd="0" presId="urn:microsoft.com/office/officeart/2005/8/layout/orgChart1"/>
    <dgm:cxn modelId="{DB5EEDAB-DE94-40C7-A746-FFADBAA1A422}" type="presParOf" srcId="{E2AC7465-9605-4682-9095-A5CD0E5B08FC}" destId="{5E657E2E-9A24-492A-8EC4-EC7E3D5B3D43}" srcOrd="2" destOrd="0" presId="urn:microsoft.com/office/officeart/2005/8/layout/orgChart1"/>
    <dgm:cxn modelId="{14604DB3-F9D7-4327-B5FB-E78662E0BE1F}" type="presParOf" srcId="{29975873-8B5F-493B-B48E-8E41AF76AA56}" destId="{E3CE96EE-BE5D-49B0-A749-312D4DA63D6A}" srcOrd="8" destOrd="0" presId="urn:microsoft.com/office/officeart/2005/8/layout/orgChart1"/>
    <dgm:cxn modelId="{F74B7F78-E414-417D-8D78-DCECC854DF93}" type="presParOf" srcId="{29975873-8B5F-493B-B48E-8E41AF76AA56}" destId="{2F1C60E4-0C41-44B2-84FD-8DB82F464A1B}" srcOrd="9" destOrd="0" presId="urn:microsoft.com/office/officeart/2005/8/layout/orgChart1"/>
    <dgm:cxn modelId="{E2AFC5B8-BD55-44DD-A1B7-20CC778643D9}" type="presParOf" srcId="{2F1C60E4-0C41-44B2-84FD-8DB82F464A1B}" destId="{E5260AE6-9CD0-4DEF-A0A7-038D00CDE8D2}" srcOrd="0" destOrd="0" presId="urn:microsoft.com/office/officeart/2005/8/layout/orgChart1"/>
    <dgm:cxn modelId="{2ADDB631-4D0A-4F08-824A-2764E7114619}" type="presParOf" srcId="{E5260AE6-9CD0-4DEF-A0A7-038D00CDE8D2}" destId="{5DA658F4-6E0E-4371-AE2E-96F58043EF54}" srcOrd="0" destOrd="0" presId="urn:microsoft.com/office/officeart/2005/8/layout/orgChart1"/>
    <dgm:cxn modelId="{A2E94A8E-B2EB-4E50-9D8A-DE6B15320F42}" type="presParOf" srcId="{E5260AE6-9CD0-4DEF-A0A7-038D00CDE8D2}" destId="{44EC4B07-8FB3-4563-ACBB-3FBFA0EFB744}" srcOrd="1" destOrd="0" presId="urn:microsoft.com/office/officeart/2005/8/layout/orgChart1"/>
    <dgm:cxn modelId="{B937A1D7-5785-479D-AB7B-D36876B783CC}" type="presParOf" srcId="{2F1C60E4-0C41-44B2-84FD-8DB82F464A1B}" destId="{93D6B452-C78E-4B05-8D9D-A68A50C011FB}" srcOrd="1" destOrd="0" presId="urn:microsoft.com/office/officeart/2005/8/layout/orgChart1"/>
    <dgm:cxn modelId="{6847CF01-B0E6-42E6-9608-93DF965206C4}" type="presParOf" srcId="{2F1C60E4-0C41-44B2-84FD-8DB82F464A1B}" destId="{D2744AE1-DD2F-4C6D-8508-0CE1B699D86A}" srcOrd="2" destOrd="0" presId="urn:microsoft.com/office/officeart/2005/8/layout/orgChart1"/>
    <dgm:cxn modelId="{916F410B-9950-4389-AE2B-733D79CA73B9}" type="presParOf" srcId="{370C4418-1E4F-4EDB-AA10-22AC9CE1DAB2}" destId="{B1ED71A5-82F1-40F3-ACE2-4579EC7EC36A}" srcOrd="2" destOrd="0" presId="urn:microsoft.com/office/officeart/2005/8/layout/orgChart1"/>
    <dgm:cxn modelId="{405C6705-7C4F-41D0-900D-787E689F8CF4}" type="presParOf" srcId="{B234070E-82A4-4A70-8DA6-F7AD372C6A6F}" destId="{0E440804-75C9-401C-97D4-623F04BFD01B}" srcOrd="1" destOrd="0" presId="urn:microsoft.com/office/officeart/2005/8/layout/orgChart1"/>
    <dgm:cxn modelId="{3F8DA498-4E8D-4B01-935E-18E3B5D1B953}" type="presParOf" srcId="{0E440804-75C9-401C-97D4-623F04BFD01B}" destId="{D132DED2-B354-451C-B86D-B6E8462784EC}" srcOrd="0" destOrd="0" presId="urn:microsoft.com/office/officeart/2005/8/layout/orgChart1"/>
    <dgm:cxn modelId="{68470B27-A2CF-4BEC-B435-8D29DBE31165}" type="presParOf" srcId="{D132DED2-B354-451C-B86D-B6E8462784EC}" destId="{1037606D-8DD9-4ACF-9E49-5FD6CA84212B}" srcOrd="0" destOrd="0" presId="urn:microsoft.com/office/officeart/2005/8/layout/orgChart1"/>
    <dgm:cxn modelId="{78ECFBD1-67C7-47BE-BE20-0D54EA8D44EA}" type="presParOf" srcId="{D132DED2-B354-451C-B86D-B6E8462784EC}" destId="{7FBE4A56-D52E-4C9D-B28F-631A6DCFA921}" srcOrd="1" destOrd="0" presId="urn:microsoft.com/office/officeart/2005/8/layout/orgChart1"/>
    <dgm:cxn modelId="{74455260-EE58-43EE-8646-252D05CEF440}" type="presParOf" srcId="{0E440804-75C9-401C-97D4-623F04BFD01B}" destId="{D436D823-3193-4174-AC09-70D7B026CB22}" srcOrd="1" destOrd="0" presId="urn:microsoft.com/office/officeart/2005/8/layout/orgChart1"/>
    <dgm:cxn modelId="{4FCEB007-5E01-42DD-814D-52D626299EEB}" type="presParOf" srcId="{0E440804-75C9-401C-97D4-623F04BFD01B}" destId="{6DB88775-AB28-412A-BEE0-85C2003010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F0DE4B-4E2F-44D6-9E25-0B269B7E0B95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A9D55F2F-965F-4A29-883E-3868A2736E86}">
      <dgm:prSet phldrT="[Текст]"/>
      <dgm:spPr/>
      <dgm:t>
        <a:bodyPr/>
        <a:lstStyle/>
        <a:p>
          <a:r>
            <a:rPr lang="ru-RU" dirty="0"/>
            <a:t>Составные части</a:t>
          </a:r>
        </a:p>
      </dgm:t>
    </dgm:pt>
    <dgm:pt modelId="{3ED003F1-A54C-4828-8409-65F506B2BBB6}" type="parTrans" cxnId="{41BCA70A-FDBD-4832-A95B-625779D9427A}">
      <dgm:prSet/>
      <dgm:spPr/>
      <dgm:t>
        <a:bodyPr/>
        <a:lstStyle/>
        <a:p>
          <a:endParaRPr lang="ru-RU"/>
        </a:p>
      </dgm:t>
    </dgm:pt>
    <dgm:pt modelId="{44687AC5-ABE2-4E0E-B7CE-C107976B35C6}" type="sibTrans" cxnId="{41BCA70A-FDBD-4832-A95B-625779D9427A}">
      <dgm:prSet/>
      <dgm:spPr/>
      <dgm:t>
        <a:bodyPr/>
        <a:lstStyle/>
        <a:p>
          <a:endParaRPr lang="ru-RU"/>
        </a:p>
      </dgm:t>
    </dgm:pt>
    <dgm:pt modelId="{545CD5D1-821A-48D1-9936-A88799CF2374}">
      <dgm:prSet phldrT="[Текст]"/>
      <dgm:spPr/>
      <dgm:t>
        <a:bodyPr/>
        <a:lstStyle/>
        <a:p>
          <a:r>
            <a:rPr lang="en-US" dirty="0"/>
            <a:t>BME280</a:t>
          </a:r>
          <a:endParaRPr lang="ru-RU" dirty="0"/>
        </a:p>
      </dgm:t>
    </dgm:pt>
    <dgm:pt modelId="{84C3D1DB-EF8D-425B-8A1B-4136A6145E4A}" type="parTrans" cxnId="{0D74BF09-768C-4B6F-B3C2-BA68F26AEC86}">
      <dgm:prSet/>
      <dgm:spPr/>
      <dgm:t>
        <a:bodyPr/>
        <a:lstStyle/>
        <a:p>
          <a:endParaRPr lang="ru-RU"/>
        </a:p>
      </dgm:t>
    </dgm:pt>
    <dgm:pt modelId="{4D8AE9E1-7ED9-4292-9BBE-5217CC508D49}" type="sibTrans" cxnId="{0D74BF09-768C-4B6F-B3C2-BA68F26AEC86}">
      <dgm:prSet/>
      <dgm:spPr/>
      <dgm:t>
        <a:bodyPr/>
        <a:lstStyle/>
        <a:p>
          <a:endParaRPr lang="ru-RU"/>
        </a:p>
      </dgm:t>
    </dgm:pt>
    <dgm:pt modelId="{9D474B06-C164-421B-90E9-C91B7AD99888}">
      <dgm:prSet phldrT="[Текст]"/>
      <dgm:spPr/>
      <dgm:t>
        <a:bodyPr/>
        <a:lstStyle/>
        <a:p>
          <a:r>
            <a:rPr lang="en-US" dirty="0"/>
            <a:t>Rf9</a:t>
          </a:r>
          <a:r>
            <a:rPr lang="ru-RU" dirty="0"/>
            <a:t>6</a:t>
          </a:r>
          <a:r>
            <a:rPr lang="en-US" dirty="0"/>
            <a:t> (</a:t>
          </a:r>
          <a:r>
            <a:rPr lang="en-US" dirty="0" err="1"/>
            <a:t>LoRa</a:t>
          </a:r>
          <a:r>
            <a:rPr lang="en-US" dirty="0"/>
            <a:t>)</a:t>
          </a:r>
          <a:endParaRPr lang="ru-RU" dirty="0"/>
        </a:p>
      </dgm:t>
    </dgm:pt>
    <dgm:pt modelId="{93FFC9AF-3CD5-44CF-90D0-B04517B01767}" type="parTrans" cxnId="{B13527F3-56B3-4776-806B-BABBCFA75612}">
      <dgm:prSet/>
      <dgm:spPr/>
      <dgm:t>
        <a:bodyPr/>
        <a:lstStyle/>
        <a:p>
          <a:endParaRPr lang="ru-RU"/>
        </a:p>
      </dgm:t>
    </dgm:pt>
    <dgm:pt modelId="{246B336D-F5A2-49D9-BCD0-ABB211AFCC3F}" type="sibTrans" cxnId="{B13527F3-56B3-4776-806B-BABBCFA75612}">
      <dgm:prSet/>
      <dgm:spPr/>
      <dgm:t>
        <a:bodyPr/>
        <a:lstStyle/>
        <a:p>
          <a:endParaRPr lang="ru-RU"/>
        </a:p>
      </dgm:t>
    </dgm:pt>
    <dgm:pt modelId="{588B5CBD-3EBF-4EF4-9C43-36840870EDC9}">
      <dgm:prSet phldrT="[Текст]"/>
      <dgm:spPr/>
      <dgm:t>
        <a:bodyPr/>
        <a:lstStyle/>
        <a:p>
          <a:r>
            <a:rPr lang="en-US" dirty="0"/>
            <a:t>Blue Pill</a:t>
          </a:r>
          <a:endParaRPr lang="ru-RU" dirty="0"/>
        </a:p>
      </dgm:t>
    </dgm:pt>
    <dgm:pt modelId="{5113E63C-738E-46A8-B633-25EE8C5F1A2A}" type="parTrans" cxnId="{7B580D0E-5F25-4709-AF30-40CED27FFA3B}">
      <dgm:prSet/>
      <dgm:spPr/>
      <dgm:t>
        <a:bodyPr/>
        <a:lstStyle/>
        <a:p>
          <a:endParaRPr lang="ru-RU"/>
        </a:p>
      </dgm:t>
    </dgm:pt>
    <dgm:pt modelId="{0F0B7AC0-C5E0-42F7-A5B9-532CA7EE784F}" type="sibTrans" cxnId="{7B580D0E-5F25-4709-AF30-40CED27FFA3B}">
      <dgm:prSet/>
      <dgm:spPr/>
      <dgm:t>
        <a:bodyPr/>
        <a:lstStyle/>
        <a:p>
          <a:endParaRPr lang="ru-RU"/>
        </a:p>
      </dgm:t>
    </dgm:pt>
    <dgm:pt modelId="{911CB52D-062D-4A29-A412-14EFA1DE4FC0}">
      <dgm:prSet/>
      <dgm:spPr/>
      <dgm:t>
        <a:bodyPr/>
        <a:lstStyle/>
        <a:p>
          <a:r>
            <a:rPr lang="en-US" dirty="0"/>
            <a:t>Raspberry Pi</a:t>
          </a:r>
          <a:endParaRPr lang="ru-RU" dirty="0"/>
        </a:p>
      </dgm:t>
    </dgm:pt>
    <dgm:pt modelId="{BE26DFFE-0E4F-42C6-8224-59B85220FCB8}" type="parTrans" cxnId="{304000B0-CE2D-413D-AFED-B47EAB4CDF76}">
      <dgm:prSet/>
      <dgm:spPr/>
      <dgm:t>
        <a:bodyPr/>
        <a:lstStyle/>
        <a:p>
          <a:endParaRPr lang="ru-RU"/>
        </a:p>
      </dgm:t>
    </dgm:pt>
    <dgm:pt modelId="{AD2C0655-24A2-4C6B-9C01-1952F9FE8A8A}" type="sibTrans" cxnId="{304000B0-CE2D-413D-AFED-B47EAB4CDF76}">
      <dgm:prSet/>
      <dgm:spPr/>
      <dgm:t>
        <a:bodyPr/>
        <a:lstStyle/>
        <a:p>
          <a:endParaRPr lang="ru-RU"/>
        </a:p>
      </dgm:t>
    </dgm:pt>
    <dgm:pt modelId="{ED7B6078-C6A0-4303-89DA-50A48D6536F6}">
      <dgm:prSet/>
      <dgm:spPr/>
      <dgm:t>
        <a:bodyPr/>
        <a:lstStyle/>
        <a:p>
          <a:r>
            <a:rPr lang="ru-RU" dirty="0"/>
            <a:t>Геркон</a:t>
          </a:r>
        </a:p>
      </dgm:t>
    </dgm:pt>
    <dgm:pt modelId="{DF5BAD9F-403C-48ED-B8C8-4FF4BA599046}" type="sibTrans" cxnId="{04B66D81-4970-426D-8A32-4850BFA92D09}">
      <dgm:prSet/>
      <dgm:spPr/>
      <dgm:t>
        <a:bodyPr/>
        <a:lstStyle/>
        <a:p>
          <a:endParaRPr lang="ru-RU"/>
        </a:p>
      </dgm:t>
    </dgm:pt>
    <dgm:pt modelId="{BEFC0464-7D8C-4F72-8076-EA7401F78425}" type="parTrans" cxnId="{04B66D81-4970-426D-8A32-4850BFA92D09}">
      <dgm:prSet/>
      <dgm:spPr/>
      <dgm:t>
        <a:bodyPr/>
        <a:lstStyle/>
        <a:p>
          <a:endParaRPr lang="ru-RU"/>
        </a:p>
      </dgm:t>
    </dgm:pt>
    <dgm:pt modelId="{A4BFBC9A-5083-4F69-ADEC-6247CCC52C56}">
      <dgm:prSet/>
      <dgm:spPr/>
      <dgm:t>
        <a:bodyPr/>
        <a:lstStyle/>
        <a:p>
          <a:r>
            <a:rPr lang="ru-RU" dirty="0"/>
            <a:t>Датчик</a:t>
          </a:r>
        </a:p>
        <a:p>
          <a:r>
            <a:rPr lang="ru-RU" dirty="0"/>
            <a:t>протечки</a:t>
          </a:r>
        </a:p>
      </dgm:t>
    </dgm:pt>
    <dgm:pt modelId="{10331802-C8AE-48E2-9A7C-27F07EB1D7CC}" type="parTrans" cxnId="{BBEE402D-A615-4905-822F-A8D1C2AF2363}">
      <dgm:prSet/>
      <dgm:spPr/>
      <dgm:t>
        <a:bodyPr/>
        <a:lstStyle/>
        <a:p>
          <a:endParaRPr lang="ru-RU"/>
        </a:p>
      </dgm:t>
    </dgm:pt>
    <dgm:pt modelId="{E7632903-64CC-4FEC-8C0E-9900B4BF643D}" type="sibTrans" cxnId="{BBEE402D-A615-4905-822F-A8D1C2AF2363}">
      <dgm:prSet/>
      <dgm:spPr/>
      <dgm:t>
        <a:bodyPr/>
        <a:lstStyle/>
        <a:p>
          <a:endParaRPr lang="ru-RU"/>
        </a:p>
      </dgm:t>
    </dgm:pt>
    <dgm:pt modelId="{B234070E-82A4-4A70-8DA6-F7AD372C6A6F}" type="pres">
      <dgm:prSet presAssocID="{88F0DE4B-4E2F-44D6-9E25-0B269B7E0B9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70C4418-1E4F-4EDB-AA10-22AC9CE1DAB2}" type="pres">
      <dgm:prSet presAssocID="{A9D55F2F-965F-4A29-883E-3868A2736E86}" presName="hierRoot1" presStyleCnt="0">
        <dgm:presLayoutVars>
          <dgm:hierBranch val="init"/>
        </dgm:presLayoutVars>
      </dgm:prSet>
      <dgm:spPr/>
    </dgm:pt>
    <dgm:pt modelId="{B8396846-7E20-47DC-ADA6-E7C437A48AAB}" type="pres">
      <dgm:prSet presAssocID="{A9D55F2F-965F-4A29-883E-3868A2736E86}" presName="rootComposite1" presStyleCnt="0"/>
      <dgm:spPr/>
    </dgm:pt>
    <dgm:pt modelId="{F52D7E03-BA04-4288-8866-C5AF9ED34BAA}" type="pres">
      <dgm:prSet presAssocID="{A9D55F2F-965F-4A29-883E-3868A2736E86}" presName="rootText1" presStyleLbl="node0" presStyleIdx="0" presStyleCnt="2" custLinFactY="-25828" custLinFactNeighborX="-1958" custLinFactNeighborY="-100000">
        <dgm:presLayoutVars>
          <dgm:chPref val="3"/>
        </dgm:presLayoutVars>
      </dgm:prSet>
      <dgm:spPr/>
    </dgm:pt>
    <dgm:pt modelId="{94227489-DB02-4D70-B2A8-AE34A1809A93}" type="pres">
      <dgm:prSet presAssocID="{A9D55F2F-965F-4A29-883E-3868A2736E86}" presName="rootConnector1" presStyleLbl="node1" presStyleIdx="0" presStyleCnt="0"/>
      <dgm:spPr/>
    </dgm:pt>
    <dgm:pt modelId="{29975873-8B5F-493B-B48E-8E41AF76AA56}" type="pres">
      <dgm:prSet presAssocID="{A9D55F2F-965F-4A29-883E-3868A2736E86}" presName="hierChild2" presStyleCnt="0"/>
      <dgm:spPr/>
    </dgm:pt>
    <dgm:pt modelId="{935094C8-1BB8-470F-91B1-21AD8882A0D9}" type="pres">
      <dgm:prSet presAssocID="{84C3D1DB-EF8D-425B-8A1B-4136A6145E4A}" presName="Name37" presStyleLbl="parChTrans1D2" presStyleIdx="0" presStyleCnt="5"/>
      <dgm:spPr/>
    </dgm:pt>
    <dgm:pt modelId="{508E3DA8-1AD6-494B-8302-2932F0FB1B96}" type="pres">
      <dgm:prSet presAssocID="{545CD5D1-821A-48D1-9936-A88799CF2374}" presName="hierRoot2" presStyleCnt="0">
        <dgm:presLayoutVars>
          <dgm:hierBranch val="init"/>
        </dgm:presLayoutVars>
      </dgm:prSet>
      <dgm:spPr/>
    </dgm:pt>
    <dgm:pt modelId="{2A42785D-B554-437A-AF96-7E2A9BC56402}" type="pres">
      <dgm:prSet presAssocID="{545CD5D1-821A-48D1-9936-A88799CF2374}" presName="rootComposite" presStyleCnt="0"/>
      <dgm:spPr/>
    </dgm:pt>
    <dgm:pt modelId="{E4949F1B-3952-49BB-96AE-37C9AD0CB4FC}" type="pres">
      <dgm:prSet presAssocID="{545CD5D1-821A-48D1-9936-A88799CF2374}" presName="rootText" presStyleLbl="node2" presStyleIdx="0" presStyleCnt="5" custLinFactNeighborY="1458">
        <dgm:presLayoutVars>
          <dgm:chPref val="3"/>
        </dgm:presLayoutVars>
      </dgm:prSet>
      <dgm:spPr/>
    </dgm:pt>
    <dgm:pt modelId="{43DBA2A4-DF8F-4613-B4F8-BB81AF9B728F}" type="pres">
      <dgm:prSet presAssocID="{545CD5D1-821A-48D1-9936-A88799CF2374}" presName="rootConnector" presStyleLbl="node2" presStyleIdx="0" presStyleCnt="5"/>
      <dgm:spPr/>
    </dgm:pt>
    <dgm:pt modelId="{EF444B28-C7C1-487F-9084-7601ECC61040}" type="pres">
      <dgm:prSet presAssocID="{545CD5D1-821A-48D1-9936-A88799CF2374}" presName="hierChild4" presStyleCnt="0"/>
      <dgm:spPr/>
    </dgm:pt>
    <dgm:pt modelId="{BB20AAB3-D49E-4425-B74B-27C1BC19F393}" type="pres">
      <dgm:prSet presAssocID="{545CD5D1-821A-48D1-9936-A88799CF2374}" presName="hierChild5" presStyleCnt="0"/>
      <dgm:spPr/>
    </dgm:pt>
    <dgm:pt modelId="{17DBC305-C192-4493-B095-457D5DFB8368}" type="pres">
      <dgm:prSet presAssocID="{93FFC9AF-3CD5-44CF-90D0-B04517B01767}" presName="Name37" presStyleLbl="parChTrans1D2" presStyleIdx="1" presStyleCnt="5"/>
      <dgm:spPr/>
    </dgm:pt>
    <dgm:pt modelId="{D923BC38-07C8-41DA-8386-97FFA3362BBC}" type="pres">
      <dgm:prSet presAssocID="{9D474B06-C164-421B-90E9-C91B7AD99888}" presName="hierRoot2" presStyleCnt="0">
        <dgm:presLayoutVars>
          <dgm:hierBranch val="init"/>
        </dgm:presLayoutVars>
      </dgm:prSet>
      <dgm:spPr/>
    </dgm:pt>
    <dgm:pt modelId="{5D198381-5E78-41FD-A6FD-785840310303}" type="pres">
      <dgm:prSet presAssocID="{9D474B06-C164-421B-90E9-C91B7AD99888}" presName="rootComposite" presStyleCnt="0"/>
      <dgm:spPr/>
    </dgm:pt>
    <dgm:pt modelId="{01BCA6ED-3A52-42B3-BAD9-0A7161BEAC2C}" type="pres">
      <dgm:prSet presAssocID="{9D474B06-C164-421B-90E9-C91B7AD99888}" presName="rootText" presStyleLbl="node2" presStyleIdx="1" presStyleCnt="5" custLinFactNeighborX="29811" custLinFactNeighborY="1866">
        <dgm:presLayoutVars>
          <dgm:chPref val="3"/>
        </dgm:presLayoutVars>
      </dgm:prSet>
      <dgm:spPr/>
    </dgm:pt>
    <dgm:pt modelId="{4DE3AC52-B990-46B2-A367-2CBA7C7F15F3}" type="pres">
      <dgm:prSet presAssocID="{9D474B06-C164-421B-90E9-C91B7AD99888}" presName="rootConnector" presStyleLbl="node2" presStyleIdx="1" presStyleCnt="5"/>
      <dgm:spPr/>
    </dgm:pt>
    <dgm:pt modelId="{E7522FBC-BFA4-4472-ABE2-AFAD2F6B15AA}" type="pres">
      <dgm:prSet presAssocID="{9D474B06-C164-421B-90E9-C91B7AD99888}" presName="hierChild4" presStyleCnt="0"/>
      <dgm:spPr/>
    </dgm:pt>
    <dgm:pt modelId="{94E2043E-8FA3-4421-B697-58F046A6E85E}" type="pres">
      <dgm:prSet presAssocID="{9D474B06-C164-421B-90E9-C91B7AD99888}" presName="hierChild5" presStyleCnt="0"/>
      <dgm:spPr/>
    </dgm:pt>
    <dgm:pt modelId="{AE119E00-ADF5-47D1-BBCB-741C9B8F4A15}" type="pres">
      <dgm:prSet presAssocID="{5113E63C-738E-46A8-B633-25EE8C5F1A2A}" presName="Name37" presStyleLbl="parChTrans1D2" presStyleIdx="2" presStyleCnt="5"/>
      <dgm:spPr/>
    </dgm:pt>
    <dgm:pt modelId="{F8F8FF89-F46B-4D55-9474-0CBA6B55DFFB}" type="pres">
      <dgm:prSet presAssocID="{588B5CBD-3EBF-4EF4-9C43-36840870EDC9}" presName="hierRoot2" presStyleCnt="0">
        <dgm:presLayoutVars>
          <dgm:hierBranch val="init"/>
        </dgm:presLayoutVars>
      </dgm:prSet>
      <dgm:spPr/>
    </dgm:pt>
    <dgm:pt modelId="{0A996248-A1C4-4283-A976-6359CB5FF979}" type="pres">
      <dgm:prSet presAssocID="{588B5CBD-3EBF-4EF4-9C43-36840870EDC9}" presName="rootComposite" presStyleCnt="0"/>
      <dgm:spPr/>
    </dgm:pt>
    <dgm:pt modelId="{4879F87C-1724-47CE-A52C-F97061176958}" type="pres">
      <dgm:prSet presAssocID="{588B5CBD-3EBF-4EF4-9C43-36840870EDC9}" presName="rootText" presStyleLbl="node2" presStyleIdx="2" presStyleCnt="5" custLinFactX="6737" custLinFactNeighborX="100000" custLinFactNeighborY="2718">
        <dgm:presLayoutVars>
          <dgm:chPref val="3"/>
        </dgm:presLayoutVars>
      </dgm:prSet>
      <dgm:spPr/>
    </dgm:pt>
    <dgm:pt modelId="{6BD0BFC9-EE5E-43E3-B1FC-7633A66B05A7}" type="pres">
      <dgm:prSet presAssocID="{588B5CBD-3EBF-4EF4-9C43-36840870EDC9}" presName="rootConnector" presStyleLbl="node2" presStyleIdx="2" presStyleCnt="5"/>
      <dgm:spPr/>
    </dgm:pt>
    <dgm:pt modelId="{C17BC72F-E029-4B8E-A262-5484F1D4B4EA}" type="pres">
      <dgm:prSet presAssocID="{588B5CBD-3EBF-4EF4-9C43-36840870EDC9}" presName="hierChild4" presStyleCnt="0"/>
      <dgm:spPr/>
    </dgm:pt>
    <dgm:pt modelId="{D97D9AF6-ECB7-4ADD-BC39-47A13B61552C}" type="pres">
      <dgm:prSet presAssocID="{588B5CBD-3EBF-4EF4-9C43-36840870EDC9}" presName="hierChild5" presStyleCnt="0"/>
      <dgm:spPr/>
    </dgm:pt>
    <dgm:pt modelId="{E6A3E30C-1FAA-4F36-8940-6C17103F308A}" type="pres">
      <dgm:prSet presAssocID="{BE26DFFE-0E4F-42C6-8224-59B85220FCB8}" presName="Name37" presStyleLbl="parChTrans1D2" presStyleIdx="3" presStyleCnt="5"/>
      <dgm:spPr/>
    </dgm:pt>
    <dgm:pt modelId="{E2AC7465-9605-4682-9095-A5CD0E5B08FC}" type="pres">
      <dgm:prSet presAssocID="{911CB52D-062D-4A29-A412-14EFA1DE4FC0}" presName="hierRoot2" presStyleCnt="0">
        <dgm:presLayoutVars>
          <dgm:hierBranch val="init"/>
        </dgm:presLayoutVars>
      </dgm:prSet>
      <dgm:spPr/>
    </dgm:pt>
    <dgm:pt modelId="{2D7F3375-8B86-4FC2-AEF4-58AE071578D3}" type="pres">
      <dgm:prSet presAssocID="{911CB52D-062D-4A29-A412-14EFA1DE4FC0}" presName="rootComposite" presStyleCnt="0"/>
      <dgm:spPr/>
    </dgm:pt>
    <dgm:pt modelId="{BF43B83F-67BB-4A81-99C4-0BD85619C312}" type="pres">
      <dgm:prSet presAssocID="{911CB52D-062D-4A29-A412-14EFA1DE4FC0}" presName="rootText" presStyleLbl="node2" presStyleIdx="3" presStyleCnt="5" custLinFactX="83106" custLinFactNeighborX="100000" custLinFactNeighborY="2944">
        <dgm:presLayoutVars>
          <dgm:chPref val="3"/>
        </dgm:presLayoutVars>
      </dgm:prSet>
      <dgm:spPr/>
    </dgm:pt>
    <dgm:pt modelId="{9E1137F6-C8F5-48A0-B502-C6C3D72653AA}" type="pres">
      <dgm:prSet presAssocID="{911CB52D-062D-4A29-A412-14EFA1DE4FC0}" presName="rootConnector" presStyleLbl="node2" presStyleIdx="3" presStyleCnt="5"/>
      <dgm:spPr/>
    </dgm:pt>
    <dgm:pt modelId="{DD636723-8860-4326-A879-E82E83E45C03}" type="pres">
      <dgm:prSet presAssocID="{911CB52D-062D-4A29-A412-14EFA1DE4FC0}" presName="hierChild4" presStyleCnt="0"/>
      <dgm:spPr/>
    </dgm:pt>
    <dgm:pt modelId="{5E657E2E-9A24-492A-8EC4-EC7E3D5B3D43}" type="pres">
      <dgm:prSet presAssocID="{911CB52D-062D-4A29-A412-14EFA1DE4FC0}" presName="hierChild5" presStyleCnt="0"/>
      <dgm:spPr/>
    </dgm:pt>
    <dgm:pt modelId="{E3CE96EE-BE5D-49B0-A749-312D4DA63D6A}" type="pres">
      <dgm:prSet presAssocID="{BEFC0464-7D8C-4F72-8076-EA7401F78425}" presName="Name37" presStyleLbl="parChTrans1D2" presStyleIdx="4" presStyleCnt="5"/>
      <dgm:spPr/>
    </dgm:pt>
    <dgm:pt modelId="{2F1C60E4-0C41-44B2-84FD-8DB82F464A1B}" type="pres">
      <dgm:prSet presAssocID="{ED7B6078-C6A0-4303-89DA-50A48D6536F6}" presName="hierRoot2" presStyleCnt="0">
        <dgm:presLayoutVars>
          <dgm:hierBranch val="init"/>
        </dgm:presLayoutVars>
      </dgm:prSet>
      <dgm:spPr/>
    </dgm:pt>
    <dgm:pt modelId="{E5260AE6-9CD0-4DEF-A0A7-038D00CDE8D2}" type="pres">
      <dgm:prSet presAssocID="{ED7B6078-C6A0-4303-89DA-50A48D6536F6}" presName="rootComposite" presStyleCnt="0"/>
      <dgm:spPr/>
    </dgm:pt>
    <dgm:pt modelId="{5DA658F4-6E0E-4371-AE2E-96F58043EF54}" type="pres">
      <dgm:prSet presAssocID="{ED7B6078-C6A0-4303-89DA-50A48D6536F6}" presName="rootText" presStyleLbl="node2" presStyleIdx="4" presStyleCnt="5" custLinFactX="-100000" custLinFactY="131171" custLinFactNeighborX="-198238" custLinFactNeighborY="200000">
        <dgm:presLayoutVars>
          <dgm:chPref val="3"/>
        </dgm:presLayoutVars>
      </dgm:prSet>
      <dgm:spPr/>
    </dgm:pt>
    <dgm:pt modelId="{44EC4B07-8FB3-4563-ACBB-3FBFA0EFB744}" type="pres">
      <dgm:prSet presAssocID="{ED7B6078-C6A0-4303-89DA-50A48D6536F6}" presName="rootConnector" presStyleLbl="node2" presStyleIdx="4" presStyleCnt="5"/>
      <dgm:spPr/>
    </dgm:pt>
    <dgm:pt modelId="{93D6B452-C78E-4B05-8D9D-A68A50C011FB}" type="pres">
      <dgm:prSet presAssocID="{ED7B6078-C6A0-4303-89DA-50A48D6536F6}" presName="hierChild4" presStyleCnt="0"/>
      <dgm:spPr/>
    </dgm:pt>
    <dgm:pt modelId="{D2744AE1-DD2F-4C6D-8508-0CE1B699D86A}" type="pres">
      <dgm:prSet presAssocID="{ED7B6078-C6A0-4303-89DA-50A48D6536F6}" presName="hierChild5" presStyleCnt="0"/>
      <dgm:spPr/>
    </dgm:pt>
    <dgm:pt modelId="{B1ED71A5-82F1-40F3-ACE2-4579EC7EC36A}" type="pres">
      <dgm:prSet presAssocID="{A9D55F2F-965F-4A29-883E-3868A2736E86}" presName="hierChild3" presStyleCnt="0"/>
      <dgm:spPr/>
    </dgm:pt>
    <dgm:pt modelId="{0E440804-75C9-401C-97D4-623F04BFD01B}" type="pres">
      <dgm:prSet presAssocID="{A4BFBC9A-5083-4F69-ADEC-6247CCC52C56}" presName="hierRoot1" presStyleCnt="0">
        <dgm:presLayoutVars>
          <dgm:hierBranch val="init"/>
        </dgm:presLayoutVars>
      </dgm:prSet>
      <dgm:spPr/>
    </dgm:pt>
    <dgm:pt modelId="{D132DED2-B354-451C-B86D-B6E8462784EC}" type="pres">
      <dgm:prSet presAssocID="{A4BFBC9A-5083-4F69-ADEC-6247CCC52C56}" presName="rootComposite1" presStyleCnt="0"/>
      <dgm:spPr/>
    </dgm:pt>
    <dgm:pt modelId="{1037606D-8DD9-4ACF-9E49-5FD6CA84212B}" type="pres">
      <dgm:prSet presAssocID="{A4BFBC9A-5083-4F69-ADEC-6247CCC52C56}" presName="rootText1" presStyleLbl="node0" presStyleIdx="1" presStyleCnt="2" custLinFactY="200000" custLinFactNeighborX="-58702" custLinFactNeighborY="200748">
        <dgm:presLayoutVars>
          <dgm:chPref val="3"/>
        </dgm:presLayoutVars>
      </dgm:prSet>
      <dgm:spPr/>
    </dgm:pt>
    <dgm:pt modelId="{7FBE4A56-D52E-4C9D-B28F-631A6DCFA921}" type="pres">
      <dgm:prSet presAssocID="{A4BFBC9A-5083-4F69-ADEC-6247CCC52C56}" presName="rootConnector1" presStyleLbl="node1" presStyleIdx="0" presStyleCnt="0"/>
      <dgm:spPr/>
    </dgm:pt>
    <dgm:pt modelId="{D436D823-3193-4174-AC09-70D7B026CB22}" type="pres">
      <dgm:prSet presAssocID="{A4BFBC9A-5083-4F69-ADEC-6247CCC52C56}" presName="hierChild2" presStyleCnt="0"/>
      <dgm:spPr/>
    </dgm:pt>
    <dgm:pt modelId="{6DB88775-AB28-412A-BEE0-85C2003010CF}" type="pres">
      <dgm:prSet presAssocID="{A4BFBC9A-5083-4F69-ADEC-6247CCC52C56}" presName="hierChild3" presStyleCnt="0"/>
      <dgm:spPr/>
    </dgm:pt>
  </dgm:ptLst>
  <dgm:cxnLst>
    <dgm:cxn modelId="{F382C508-B649-4C1A-8D00-3748C2F914FF}" type="presOf" srcId="{ED7B6078-C6A0-4303-89DA-50A48D6536F6}" destId="{44EC4B07-8FB3-4563-ACBB-3FBFA0EFB744}" srcOrd="1" destOrd="0" presId="urn:microsoft.com/office/officeart/2005/8/layout/orgChart1"/>
    <dgm:cxn modelId="{0D74BF09-768C-4B6F-B3C2-BA68F26AEC86}" srcId="{A9D55F2F-965F-4A29-883E-3868A2736E86}" destId="{545CD5D1-821A-48D1-9936-A88799CF2374}" srcOrd="0" destOrd="0" parTransId="{84C3D1DB-EF8D-425B-8A1B-4136A6145E4A}" sibTransId="{4D8AE9E1-7ED9-4292-9BBE-5217CC508D49}"/>
    <dgm:cxn modelId="{41BCA70A-FDBD-4832-A95B-625779D9427A}" srcId="{88F0DE4B-4E2F-44D6-9E25-0B269B7E0B95}" destId="{A9D55F2F-965F-4A29-883E-3868A2736E86}" srcOrd="0" destOrd="0" parTransId="{3ED003F1-A54C-4828-8409-65F506B2BBB6}" sibTransId="{44687AC5-ABE2-4E0E-B7CE-C107976B35C6}"/>
    <dgm:cxn modelId="{7B580D0E-5F25-4709-AF30-40CED27FFA3B}" srcId="{A9D55F2F-965F-4A29-883E-3868A2736E86}" destId="{588B5CBD-3EBF-4EF4-9C43-36840870EDC9}" srcOrd="2" destOrd="0" parTransId="{5113E63C-738E-46A8-B633-25EE8C5F1A2A}" sibTransId="{0F0B7AC0-C5E0-42F7-A5B9-532CA7EE784F}"/>
    <dgm:cxn modelId="{56B44814-7162-4CB3-AF71-E4AE7E507F4E}" type="presOf" srcId="{BEFC0464-7D8C-4F72-8076-EA7401F78425}" destId="{E3CE96EE-BE5D-49B0-A749-312D4DA63D6A}" srcOrd="0" destOrd="0" presId="urn:microsoft.com/office/officeart/2005/8/layout/orgChart1"/>
    <dgm:cxn modelId="{2F8B9A1C-B4B0-4AB4-BEFE-2DBF4BF6AFCA}" type="presOf" srcId="{545CD5D1-821A-48D1-9936-A88799CF2374}" destId="{43DBA2A4-DF8F-4613-B4F8-BB81AF9B728F}" srcOrd="1" destOrd="0" presId="urn:microsoft.com/office/officeart/2005/8/layout/orgChart1"/>
    <dgm:cxn modelId="{80401722-BDEA-4925-ADB4-8862DCB6FF29}" type="presOf" srcId="{84C3D1DB-EF8D-425B-8A1B-4136A6145E4A}" destId="{935094C8-1BB8-470F-91B1-21AD8882A0D9}" srcOrd="0" destOrd="0" presId="urn:microsoft.com/office/officeart/2005/8/layout/orgChart1"/>
    <dgm:cxn modelId="{BBEE402D-A615-4905-822F-A8D1C2AF2363}" srcId="{88F0DE4B-4E2F-44D6-9E25-0B269B7E0B95}" destId="{A4BFBC9A-5083-4F69-ADEC-6247CCC52C56}" srcOrd="1" destOrd="0" parTransId="{10331802-C8AE-48E2-9A7C-27F07EB1D7CC}" sibTransId="{E7632903-64CC-4FEC-8C0E-9900B4BF643D}"/>
    <dgm:cxn modelId="{1765012F-2157-4986-84A6-50045C175205}" type="presOf" srcId="{588B5CBD-3EBF-4EF4-9C43-36840870EDC9}" destId="{6BD0BFC9-EE5E-43E3-B1FC-7633A66B05A7}" srcOrd="1" destOrd="0" presId="urn:microsoft.com/office/officeart/2005/8/layout/orgChart1"/>
    <dgm:cxn modelId="{A1A21237-0F86-463D-86F9-26DEEB5D5E48}" type="presOf" srcId="{588B5CBD-3EBF-4EF4-9C43-36840870EDC9}" destId="{4879F87C-1724-47CE-A52C-F97061176958}" srcOrd="0" destOrd="0" presId="urn:microsoft.com/office/officeart/2005/8/layout/orgChart1"/>
    <dgm:cxn modelId="{7A5C5B63-8281-431E-A106-1B05B68ABD33}" type="presOf" srcId="{BE26DFFE-0E4F-42C6-8224-59B85220FCB8}" destId="{E6A3E30C-1FAA-4F36-8940-6C17103F308A}" srcOrd="0" destOrd="0" presId="urn:microsoft.com/office/officeart/2005/8/layout/orgChart1"/>
    <dgm:cxn modelId="{28ACB46A-D53C-4371-8D4D-779403DFB211}" type="presOf" srcId="{ED7B6078-C6A0-4303-89DA-50A48D6536F6}" destId="{5DA658F4-6E0E-4371-AE2E-96F58043EF54}" srcOrd="0" destOrd="0" presId="urn:microsoft.com/office/officeart/2005/8/layout/orgChart1"/>
    <dgm:cxn modelId="{44B1F170-D20D-429C-9649-04D5A2CC4AC9}" type="presOf" srcId="{A9D55F2F-965F-4A29-883E-3868A2736E86}" destId="{94227489-DB02-4D70-B2A8-AE34A1809A93}" srcOrd="1" destOrd="0" presId="urn:microsoft.com/office/officeart/2005/8/layout/orgChart1"/>
    <dgm:cxn modelId="{3BEC2676-EDED-4AA5-BB34-9257D8B1A631}" type="presOf" srcId="{93FFC9AF-3CD5-44CF-90D0-B04517B01767}" destId="{17DBC305-C192-4493-B095-457D5DFB8368}" srcOrd="0" destOrd="0" presId="urn:microsoft.com/office/officeart/2005/8/layout/orgChart1"/>
    <dgm:cxn modelId="{04B66D81-4970-426D-8A32-4850BFA92D09}" srcId="{A9D55F2F-965F-4A29-883E-3868A2736E86}" destId="{ED7B6078-C6A0-4303-89DA-50A48D6536F6}" srcOrd="4" destOrd="0" parTransId="{BEFC0464-7D8C-4F72-8076-EA7401F78425}" sibTransId="{DF5BAD9F-403C-48ED-B8C8-4FF4BA599046}"/>
    <dgm:cxn modelId="{80C84288-D697-4E6C-92C2-8A769366404B}" type="presOf" srcId="{545CD5D1-821A-48D1-9936-A88799CF2374}" destId="{E4949F1B-3952-49BB-96AE-37C9AD0CB4FC}" srcOrd="0" destOrd="0" presId="urn:microsoft.com/office/officeart/2005/8/layout/orgChart1"/>
    <dgm:cxn modelId="{7E6B3F9F-8E13-48EA-8021-C9C467E55AD6}" type="presOf" srcId="{9D474B06-C164-421B-90E9-C91B7AD99888}" destId="{01BCA6ED-3A52-42B3-BAD9-0A7161BEAC2C}" srcOrd="0" destOrd="0" presId="urn:microsoft.com/office/officeart/2005/8/layout/orgChart1"/>
    <dgm:cxn modelId="{304000B0-CE2D-413D-AFED-B47EAB4CDF76}" srcId="{A9D55F2F-965F-4A29-883E-3868A2736E86}" destId="{911CB52D-062D-4A29-A412-14EFA1DE4FC0}" srcOrd="3" destOrd="0" parTransId="{BE26DFFE-0E4F-42C6-8224-59B85220FCB8}" sibTransId="{AD2C0655-24A2-4C6B-9C01-1952F9FE8A8A}"/>
    <dgm:cxn modelId="{094C46B0-5B11-4862-A423-015A6BD07503}" type="presOf" srcId="{A9D55F2F-965F-4A29-883E-3868A2736E86}" destId="{F52D7E03-BA04-4288-8866-C5AF9ED34BAA}" srcOrd="0" destOrd="0" presId="urn:microsoft.com/office/officeart/2005/8/layout/orgChart1"/>
    <dgm:cxn modelId="{15562CB7-2E75-4333-AE6E-FD97EA273CD7}" type="presOf" srcId="{A4BFBC9A-5083-4F69-ADEC-6247CCC52C56}" destId="{1037606D-8DD9-4ACF-9E49-5FD6CA84212B}" srcOrd="0" destOrd="0" presId="urn:microsoft.com/office/officeart/2005/8/layout/orgChart1"/>
    <dgm:cxn modelId="{FCFA40BB-5894-4842-9C15-5E65500B104B}" type="presOf" srcId="{911CB52D-062D-4A29-A412-14EFA1DE4FC0}" destId="{9E1137F6-C8F5-48A0-B502-C6C3D72653AA}" srcOrd="1" destOrd="0" presId="urn:microsoft.com/office/officeart/2005/8/layout/orgChart1"/>
    <dgm:cxn modelId="{9058EDC0-C343-43BF-83CD-3C019161148B}" type="presOf" srcId="{9D474B06-C164-421B-90E9-C91B7AD99888}" destId="{4DE3AC52-B990-46B2-A367-2CBA7C7F15F3}" srcOrd="1" destOrd="0" presId="urn:microsoft.com/office/officeart/2005/8/layout/orgChart1"/>
    <dgm:cxn modelId="{2FEE0DC2-C5EC-44F9-9929-841B70FBED25}" type="presOf" srcId="{5113E63C-738E-46A8-B633-25EE8C5F1A2A}" destId="{AE119E00-ADF5-47D1-BBCB-741C9B8F4A15}" srcOrd="0" destOrd="0" presId="urn:microsoft.com/office/officeart/2005/8/layout/orgChart1"/>
    <dgm:cxn modelId="{EAB380CF-0701-4A0D-AE7D-A8B3B8771022}" type="presOf" srcId="{911CB52D-062D-4A29-A412-14EFA1DE4FC0}" destId="{BF43B83F-67BB-4A81-99C4-0BD85619C312}" srcOrd="0" destOrd="0" presId="urn:microsoft.com/office/officeart/2005/8/layout/orgChart1"/>
    <dgm:cxn modelId="{F9290BD2-B75C-4675-B262-C837A0B31311}" type="presOf" srcId="{A4BFBC9A-5083-4F69-ADEC-6247CCC52C56}" destId="{7FBE4A56-D52E-4C9D-B28F-631A6DCFA921}" srcOrd="1" destOrd="0" presId="urn:microsoft.com/office/officeart/2005/8/layout/orgChart1"/>
    <dgm:cxn modelId="{9248DBE1-B829-4BAF-B3D8-16FD8DD61DDF}" type="presOf" srcId="{88F0DE4B-4E2F-44D6-9E25-0B269B7E0B95}" destId="{B234070E-82A4-4A70-8DA6-F7AD372C6A6F}" srcOrd="0" destOrd="0" presId="urn:microsoft.com/office/officeart/2005/8/layout/orgChart1"/>
    <dgm:cxn modelId="{B13527F3-56B3-4776-806B-BABBCFA75612}" srcId="{A9D55F2F-965F-4A29-883E-3868A2736E86}" destId="{9D474B06-C164-421B-90E9-C91B7AD99888}" srcOrd="1" destOrd="0" parTransId="{93FFC9AF-3CD5-44CF-90D0-B04517B01767}" sibTransId="{246B336D-F5A2-49D9-BCD0-ABB211AFCC3F}"/>
    <dgm:cxn modelId="{E463498F-9152-49DE-AB77-AC84F4438BFC}" type="presParOf" srcId="{B234070E-82A4-4A70-8DA6-F7AD372C6A6F}" destId="{370C4418-1E4F-4EDB-AA10-22AC9CE1DAB2}" srcOrd="0" destOrd="0" presId="urn:microsoft.com/office/officeart/2005/8/layout/orgChart1"/>
    <dgm:cxn modelId="{7494BA14-DC29-453E-8C8F-DA87239F302A}" type="presParOf" srcId="{370C4418-1E4F-4EDB-AA10-22AC9CE1DAB2}" destId="{B8396846-7E20-47DC-ADA6-E7C437A48AAB}" srcOrd="0" destOrd="0" presId="urn:microsoft.com/office/officeart/2005/8/layout/orgChart1"/>
    <dgm:cxn modelId="{C089BF7F-338C-424A-8802-56B3B6873162}" type="presParOf" srcId="{B8396846-7E20-47DC-ADA6-E7C437A48AAB}" destId="{F52D7E03-BA04-4288-8866-C5AF9ED34BAA}" srcOrd="0" destOrd="0" presId="urn:microsoft.com/office/officeart/2005/8/layout/orgChart1"/>
    <dgm:cxn modelId="{D7BD8DF8-0E89-4C52-B40F-C8BEE5B41EA3}" type="presParOf" srcId="{B8396846-7E20-47DC-ADA6-E7C437A48AAB}" destId="{94227489-DB02-4D70-B2A8-AE34A1809A93}" srcOrd="1" destOrd="0" presId="urn:microsoft.com/office/officeart/2005/8/layout/orgChart1"/>
    <dgm:cxn modelId="{4F510B91-30A2-4AD6-9E91-7473ECD028BC}" type="presParOf" srcId="{370C4418-1E4F-4EDB-AA10-22AC9CE1DAB2}" destId="{29975873-8B5F-493B-B48E-8E41AF76AA56}" srcOrd="1" destOrd="0" presId="urn:microsoft.com/office/officeart/2005/8/layout/orgChart1"/>
    <dgm:cxn modelId="{D194E207-50D8-4696-A039-D54357B6152C}" type="presParOf" srcId="{29975873-8B5F-493B-B48E-8E41AF76AA56}" destId="{935094C8-1BB8-470F-91B1-21AD8882A0D9}" srcOrd="0" destOrd="0" presId="urn:microsoft.com/office/officeart/2005/8/layout/orgChart1"/>
    <dgm:cxn modelId="{BB0CD255-7917-4DEB-A586-FB6FCC6A7453}" type="presParOf" srcId="{29975873-8B5F-493B-B48E-8E41AF76AA56}" destId="{508E3DA8-1AD6-494B-8302-2932F0FB1B96}" srcOrd="1" destOrd="0" presId="urn:microsoft.com/office/officeart/2005/8/layout/orgChart1"/>
    <dgm:cxn modelId="{7827F169-1EE8-4767-96AC-D76632146164}" type="presParOf" srcId="{508E3DA8-1AD6-494B-8302-2932F0FB1B96}" destId="{2A42785D-B554-437A-AF96-7E2A9BC56402}" srcOrd="0" destOrd="0" presId="urn:microsoft.com/office/officeart/2005/8/layout/orgChart1"/>
    <dgm:cxn modelId="{82C637B5-03E5-4A83-AC69-583361DA3B77}" type="presParOf" srcId="{2A42785D-B554-437A-AF96-7E2A9BC56402}" destId="{E4949F1B-3952-49BB-96AE-37C9AD0CB4FC}" srcOrd="0" destOrd="0" presId="urn:microsoft.com/office/officeart/2005/8/layout/orgChart1"/>
    <dgm:cxn modelId="{4AA30C56-3C51-4BAB-8E07-3834EB21F0EC}" type="presParOf" srcId="{2A42785D-B554-437A-AF96-7E2A9BC56402}" destId="{43DBA2A4-DF8F-4613-B4F8-BB81AF9B728F}" srcOrd="1" destOrd="0" presId="urn:microsoft.com/office/officeart/2005/8/layout/orgChart1"/>
    <dgm:cxn modelId="{CCF52CC5-6E53-4363-BD96-A1A77A92F707}" type="presParOf" srcId="{508E3DA8-1AD6-494B-8302-2932F0FB1B96}" destId="{EF444B28-C7C1-487F-9084-7601ECC61040}" srcOrd="1" destOrd="0" presId="urn:microsoft.com/office/officeart/2005/8/layout/orgChart1"/>
    <dgm:cxn modelId="{116CFB7B-409A-44D7-9EC4-91C0B2942C78}" type="presParOf" srcId="{508E3DA8-1AD6-494B-8302-2932F0FB1B96}" destId="{BB20AAB3-D49E-4425-B74B-27C1BC19F393}" srcOrd="2" destOrd="0" presId="urn:microsoft.com/office/officeart/2005/8/layout/orgChart1"/>
    <dgm:cxn modelId="{A10D55B4-9EFA-4BE3-915E-93EE071887C3}" type="presParOf" srcId="{29975873-8B5F-493B-B48E-8E41AF76AA56}" destId="{17DBC305-C192-4493-B095-457D5DFB8368}" srcOrd="2" destOrd="0" presId="urn:microsoft.com/office/officeart/2005/8/layout/orgChart1"/>
    <dgm:cxn modelId="{4EDE32D2-FF14-43ED-96E8-271F2265A1F8}" type="presParOf" srcId="{29975873-8B5F-493B-B48E-8E41AF76AA56}" destId="{D923BC38-07C8-41DA-8386-97FFA3362BBC}" srcOrd="3" destOrd="0" presId="urn:microsoft.com/office/officeart/2005/8/layout/orgChart1"/>
    <dgm:cxn modelId="{358EA411-6BCB-4181-AB8A-8F5B756D5974}" type="presParOf" srcId="{D923BC38-07C8-41DA-8386-97FFA3362BBC}" destId="{5D198381-5E78-41FD-A6FD-785840310303}" srcOrd="0" destOrd="0" presId="urn:microsoft.com/office/officeart/2005/8/layout/orgChart1"/>
    <dgm:cxn modelId="{664CE58C-22D8-4AC5-96D2-CDAAFD317E9B}" type="presParOf" srcId="{5D198381-5E78-41FD-A6FD-785840310303}" destId="{01BCA6ED-3A52-42B3-BAD9-0A7161BEAC2C}" srcOrd="0" destOrd="0" presId="urn:microsoft.com/office/officeart/2005/8/layout/orgChart1"/>
    <dgm:cxn modelId="{486375C8-073A-413F-8600-C9D04D2C349A}" type="presParOf" srcId="{5D198381-5E78-41FD-A6FD-785840310303}" destId="{4DE3AC52-B990-46B2-A367-2CBA7C7F15F3}" srcOrd="1" destOrd="0" presId="urn:microsoft.com/office/officeart/2005/8/layout/orgChart1"/>
    <dgm:cxn modelId="{87211FB7-7794-45E6-8215-EDEC3C06BDA9}" type="presParOf" srcId="{D923BC38-07C8-41DA-8386-97FFA3362BBC}" destId="{E7522FBC-BFA4-4472-ABE2-AFAD2F6B15AA}" srcOrd="1" destOrd="0" presId="urn:microsoft.com/office/officeart/2005/8/layout/orgChart1"/>
    <dgm:cxn modelId="{5BEE7D6E-F4B2-4793-8656-0F238565C618}" type="presParOf" srcId="{D923BC38-07C8-41DA-8386-97FFA3362BBC}" destId="{94E2043E-8FA3-4421-B697-58F046A6E85E}" srcOrd="2" destOrd="0" presId="urn:microsoft.com/office/officeart/2005/8/layout/orgChart1"/>
    <dgm:cxn modelId="{5B042735-0DAF-4BBB-BD9A-F961F7301402}" type="presParOf" srcId="{29975873-8B5F-493B-B48E-8E41AF76AA56}" destId="{AE119E00-ADF5-47D1-BBCB-741C9B8F4A15}" srcOrd="4" destOrd="0" presId="urn:microsoft.com/office/officeart/2005/8/layout/orgChart1"/>
    <dgm:cxn modelId="{FDA5FBE3-B33F-4C09-AE1B-15658A52CC6A}" type="presParOf" srcId="{29975873-8B5F-493B-B48E-8E41AF76AA56}" destId="{F8F8FF89-F46B-4D55-9474-0CBA6B55DFFB}" srcOrd="5" destOrd="0" presId="urn:microsoft.com/office/officeart/2005/8/layout/orgChart1"/>
    <dgm:cxn modelId="{DDA053BE-1B8E-4731-93D9-82BA19F64014}" type="presParOf" srcId="{F8F8FF89-F46B-4D55-9474-0CBA6B55DFFB}" destId="{0A996248-A1C4-4283-A976-6359CB5FF979}" srcOrd="0" destOrd="0" presId="urn:microsoft.com/office/officeart/2005/8/layout/orgChart1"/>
    <dgm:cxn modelId="{DFB0B130-8587-44C8-85E3-00D49924D313}" type="presParOf" srcId="{0A996248-A1C4-4283-A976-6359CB5FF979}" destId="{4879F87C-1724-47CE-A52C-F97061176958}" srcOrd="0" destOrd="0" presId="urn:microsoft.com/office/officeart/2005/8/layout/orgChart1"/>
    <dgm:cxn modelId="{4DFAF6DE-B75A-42F9-9CB0-EA6A06C26D75}" type="presParOf" srcId="{0A996248-A1C4-4283-A976-6359CB5FF979}" destId="{6BD0BFC9-EE5E-43E3-B1FC-7633A66B05A7}" srcOrd="1" destOrd="0" presId="urn:microsoft.com/office/officeart/2005/8/layout/orgChart1"/>
    <dgm:cxn modelId="{A4641AA1-535C-4326-9917-CC33666A7253}" type="presParOf" srcId="{F8F8FF89-F46B-4D55-9474-0CBA6B55DFFB}" destId="{C17BC72F-E029-4B8E-A262-5484F1D4B4EA}" srcOrd="1" destOrd="0" presId="urn:microsoft.com/office/officeart/2005/8/layout/orgChart1"/>
    <dgm:cxn modelId="{A8A24892-5A81-4556-9D35-4F9F085DA26C}" type="presParOf" srcId="{F8F8FF89-F46B-4D55-9474-0CBA6B55DFFB}" destId="{D97D9AF6-ECB7-4ADD-BC39-47A13B61552C}" srcOrd="2" destOrd="0" presId="urn:microsoft.com/office/officeart/2005/8/layout/orgChart1"/>
    <dgm:cxn modelId="{4A3C7E92-E962-4016-BC24-827D9E131575}" type="presParOf" srcId="{29975873-8B5F-493B-B48E-8E41AF76AA56}" destId="{E6A3E30C-1FAA-4F36-8940-6C17103F308A}" srcOrd="6" destOrd="0" presId="urn:microsoft.com/office/officeart/2005/8/layout/orgChart1"/>
    <dgm:cxn modelId="{DDE6B952-466A-478A-B968-AB7AD28C7031}" type="presParOf" srcId="{29975873-8B5F-493B-B48E-8E41AF76AA56}" destId="{E2AC7465-9605-4682-9095-A5CD0E5B08FC}" srcOrd="7" destOrd="0" presId="urn:microsoft.com/office/officeart/2005/8/layout/orgChart1"/>
    <dgm:cxn modelId="{1DFA3FD8-F0B5-4177-B1A2-12B0CE226CC0}" type="presParOf" srcId="{E2AC7465-9605-4682-9095-A5CD0E5B08FC}" destId="{2D7F3375-8B86-4FC2-AEF4-58AE071578D3}" srcOrd="0" destOrd="0" presId="urn:microsoft.com/office/officeart/2005/8/layout/orgChart1"/>
    <dgm:cxn modelId="{C6B1178E-73F9-45BA-AB61-FE4E9C4B4D76}" type="presParOf" srcId="{2D7F3375-8B86-4FC2-AEF4-58AE071578D3}" destId="{BF43B83F-67BB-4A81-99C4-0BD85619C312}" srcOrd="0" destOrd="0" presId="urn:microsoft.com/office/officeart/2005/8/layout/orgChart1"/>
    <dgm:cxn modelId="{FE74EB77-2EB6-48EE-8390-12653CA57D3B}" type="presParOf" srcId="{2D7F3375-8B86-4FC2-AEF4-58AE071578D3}" destId="{9E1137F6-C8F5-48A0-B502-C6C3D72653AA}" srcOrd="1" destOrd="0" presId="urn:microsoft.com/office/officeart/2005/8/layout/orgChart1"/>
    <dgm:cxn modelId="{47640652-A18D-4C62-948E-C482A324D7E5}" type="presParOf" srcId="{E2AC7465-9605-4682-9095-A5CD0E5B08FC}" destId="{DD636723-8860-4326-A879-E82E83E45C03}" srcOrd="1" destOrd="0" presId="urn:microsoft.com/office/officeart/2005/8/layout/orgChart1"/>
    <dgm:cxn modelId="{DB5EEDAB-DE94-40C7-A746-FFADBAA1A422}" type="presParOf" srcId="{E2AC7465-9605-4682-9095-A5CD0E5B08FC}" destId="{5E657E2E-9A24-492A-8EC4-EC7E3D5B3D43}" srcOrd="2" destOrd="0" presId="urn:microsoft.com/office/officeart/2005/8/layout/orgChart1"/>
    <dgm:cxn modelId="{14604DB3-F9D7-4327-B5FB-E78662E0BE1F}" type="presParOf" srcId="{29975873-8B5F-493B-B48E-8E41AF76AA56}" destId="{E3CE96EE-BE5D-49B0-A749-312D4DA63D6A}" srcOrd="8" destOrd="0" presId="urn:microsoft.com/office/officeart/2005/8/layout/orgChart1"/>
    <dgm:cxn modelId="{F74B7F78-E414-417D-8D78-DCECC854DF93}" type="presParOf" srcId="{29975873-8B5F-493B-B48E-8E41AF76AA56}" destId="{2F1C60E4-0C41-44B2-84FD-8DB82F464A1B}" srcOrd="9" destOrd="0" presId="urn:microsoft.com/office/officeart/2005/8/layout/orgChart1"/>
    <dgm:cxn modelId="{E2AFC5B8-BD55-44DD-A1B7-20CC778643D9}" type="presParOf" srcId="{2F1C60E4-0C41-44B2-84FD-8DB82F464A1B}" destId="{E5260AE6-9CD0-4DEF-A0A7-038D00CDE8D2}" srcOrd="0" destOrd="0" presId="urn:microsoft.com/office/officeart/2005/8/layout/orgChart1"/>
    <dgm:cxn modelId="{2ADDB631-4D0A-4F08-824A-2764E7114619}" type="presParOf" srcId="{E5260AE6-9CD0-4DEF-A0A7-038D00CDE8D2}" destId="{5DA658F4-6E0E-4371-AE2E-96F58043EF54}" srcOrd="0" destOrd="0" presId="urn:microsoft.com/office/officeart/2005/8/layout/orgChart1"/>
    <dgm:cxn modelId="{A2E94A8E-B2EB-4E50-9D8A-DE6B15320F42}" type="presParOf" srcId="{E5260AE6-9CD0-4DEF-A0A7-038D00CDE8D2}" destId="{44EC4B07-8FB3-4563-ACBB-3FBFA0EFB744}" srcOrd="1" destOrd="0" presId="urn:microsoft.com/office/officeart/2005/8/layout/orgChart1"/>
    <dgm:cxn modelId="{B937A1D7-5785-479D-AB7B-D36876B783CC}" type="presParOf" srcId="{2F1C60E4-0C41-44B2-84FD-8DB82F464A1B}" destId="{93D6B452-C78E-4B05-8D9D-A68A50C011FB}" srcOrd="1" destOrd="0" presId="urn:microsoft.com/office/officeart/2005/8/layout/orgChart1"/>
    <dgm:cxn modelId="{6847CF01-B0E6-42E6-9608-93DF965206C4}" type="presParOf" srcId="{2F1C60E4-0C41-44B2-84FD-8DB82F464A1B}" destId="{D2744AE1-DD2F-4C6D-8508-0CE1B699D86A}" srcOrd="2" destOrd="0" presId="urn:microsoft.com/office/officeart/2005/8/layout/orgChart1"/>
    <dgm:cxn modelId="{916F410B-9950-4389-AE2B-733D79CA73B9}" type="presParOf" srcId="{370C4418-1E4F-4EDB-AA10-22AC9CE1DAB2}" destId="{B1ED71A5-82F1-40F3-ACE2-4579EC7EC36A}" srcOrd="2" destOrd="0" presId="urn:microsoft.com/office/officeart/2005/8/layout/orgChart1"/>
    <dgm:cxn modelId="{405C6705-7C4F-41D0-900D-787E689F8CF4}" type="presParOf" srcId="{B234070E-82A4-4A70-8DA6-F7AD372C6A6F}" destId="{0E440804-75C9-401C-97D4-623F04BFD01B}" srcOrd="1" destOrd="0" presId="urn:microsoft.com/office/officeart/2005/8/layout/orgChart1"/>
    <dgm:cxn modelId="{3F8DA498-4E8D-4B01-935E-18E3B5D1B953}" type="presParOf" srcId="{0E440804-75C9-401C-97D4-623F04BFD01B}" destId="{D132DED2-B354-451C-B86D-B6E8462784EC}" srcOrd="0" destOrd="0" presId="urn:microsoft.com/office/officeart/2005/8/layout/orgChart1"/>
    <dgm:cxn modelId="{68470B27-A2CF-4BEC-B435-8D29DBE31165}" type="presParOf" srcId="{D132DED2-B354-451C-B86D-B6E8462784EC}" destId="{1037606D-8DD9-4ACF-9E49-5FD6CA84212B}" srcOrd="0" destOrd="0" presId="urn:microsoft.com/office/officeart/2005/8/layout/orgChart1"/>
    <dgm:cxn modelId="{78ECFBD1-67C7-47BE-BE20-0D54EA8D44EA}" type="presParOf" srcId="{D132DED2-B354-451C-B86D-B6E8462784EC}" destId="{7FBE4A56-D52E-4C9D-B28F-631A6DCFA921}" srcOrd="1" destOrd="0" presId="urn:microsoft.com/office/officeart/2005/8/layout/orgChart1"/>
    <dgm:cxn modelId="{74455260-EE58-43EE-8646-252D05CEF440}" type="presParOf" srcId="{0E440804-75C9-401C-97D4-623F04BFD01B}" destId="{D436D823-3193-4174-AC09-70D7B026CB22}" srcOrd="1" destOrd="0" presId="urn:microsoft.com/office/officeart/2005/8/layout/orgChart1"/>
    <dgm:cxn modelId="{4FCEB007-5E01-42DD-814D-52D626299EEB}" type="presParOf" srcId="{0E440804-75C9-401C-97D4-623F04BFD01B}" destId="{6DB88775-AB28-412A-BEE0-85C2003010C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6BFB7-2DA9-476F-9144-E5C436C071BC}">
      <dsp:nvSpPr>
        <dsp:cNvPr id="0" name=""/>
        <dsp:cNvSpPr/>
      </dsp:nvSpPr>
      <dsp:spPr>
        <a:xfrm>
          <a:off x="3958686" y="2236336"/>
          <a:ext cx="2825825" cy="6300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5629"/>
              </a:lnTo>
              <a:lnTo>
                <a:pt x="2825825" y="375629"/>
              </a:lnTo>
              <a:lnTo>
                <a:pt x="2825825" y="63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404ED5-6E2D-42D7-A1DE-770AE2F9CF70}">
      <dsp:nvSpPr>
        <dsp:cNvPr id="0" name=""/>
        <dsp:cNvSpPr/>
      </dsp:nvSpPr>
      <dsp:spPr>
        <a:xfrm>
          <a:off x="3912966" y="2236336"/>
          <a:ext cx="91440" cy="63008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3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231DE3-42A4-4088-98DC-B2111CF6D6D7}">
      <dsp:nvSpPr>
        <dsp:cNvPr id="0" name=""/>
        <dsp:cNvSpPr/>
      </dsp:nvSpPr>
      <dsp:spPr>
        <a:xfrm>
          <a:off x="1132861" y="2236336"/>
          <a:ext cx="2825825" cy="630088"/>
        </a:xfrm>
        <a:custGeom>
          <a:avLst/>
          <a:gdLst/>
          <a:ahLst/>
          <a:cxnLst/>
          <a:rect l="0" t="0" r="0" b="0"/>
          <a:pathLst>
            <a:path>
              <a:moveTo>
                <a:pt x="2825825" y="0"/>
              </a:moveTo>
              <a:lnTo>
                <a:pt x="2825825" y="375629"/>
              </a:lnTo>
              <a:lnTo>
                <a:pt x="0" y="375629"/>
              </a:lnTo>
              <a:lnTo>
                <a:pt x="0" y="6300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1495A7-3D8E-4446-82B0-567BE3045BC2}">
      <dsp:nvSpPr>
        <dsp:cNvPr id="0" name=""/>
        <dsp:cNvSpPr/>
      </dsp:nvSpPr>
      <dsp:spPr>
        <a:xfrm>
          <a:off x="2905546" y="1145798"/>
          <a:ext cx="2106279" cy="1090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53887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Проблемы дачных участков</a:t>
          </a:r>
        </a:p>
      </dsp:txBody>
      <dsp:txXfrm>
        <a:off x="2905546" y="1145798"/>
        <a:ext cx="2106279" cy="1090538"/>
      </dsp:txXfrm>
    </dsp:sp>
    <dsp:sp modelId="{DDB7A3B0-8A12-410E-BFFB-F91C39C87447}">
      <dsp:nvSpPr>
        <dsp:cNvPr id="0" name=""/>
        <dsp:cNvSpPr/>
      </dsp:nvSpPr>
      <dsp:spPr>
        <a:xfrm>
          <a:off x="3302082" y="2076374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7620" rIns="30480" bIns="762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200" kern="1200" dirty="0"/>
            <a:t>Решаемые с помощью интернета вещей</a:t>
          </a:r>
        </a:p>
      </dsp:txBody>
      <dsp:txXfrm>
        <a:off x="3302082" y="2076374"/>
        <a:ext cx="1895651" cy="363512"/>
      </dsp:txXfrm>
    </dsp:sp>
    <dsp:sp modelId="{08F7156E-46EA-4F2F-8792-749223B0AEB0}">
      <dsp:nvSpPr>
        <dsp:cNvPr id="0" name=""/>
        <dsp:cNvSpPr/>
      </dsp:nvSpPr>
      <dsp:spPr>
        <a:xfrm>
          <a:off x="79721" y="2866425"/>
          <a:ext cx="2106279" cy="1090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53887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Пожары</a:t>
          </a:r>
        </a:p>
      </dsp:txBody>
      <dsp:txXfrm>
        <a:off x="79721" y="2866425"/>
        <a:ext cx="2106279" cy="1090538"/>
      </dsp:txXfrm>
    </dsp:sp>
    <dsp:sp modelId="{D44A33B4-C435-4F1B-BD8D-70F9BF784BC7}">
      <dsp:nvSpPr>
        <dsp:cNvPr id="0" name=""/>
        <dsp:cNvSpPr/>
      </dsp:nvSpPr>
      <dsp:spPr>
        <a:xfrm>
          <a:off x="500977" y="3714621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IoT </a:t>
          </a:r>
          <a:r>
            <a:rPr lang="ru-RU" sz="900" kern="1200" dirty="0"/>
            <a:t>позволит вовремя среагировать и успеть  потушить пожар</a:t>
          </a:r>
        </a:p>
      </dsp:txBody>
      <dsp:txXfrm>
        <a:off x="500977" y="3714621"/>
        <a:ext cx="1895651" cy="363512"/>
      </dsp:txXfrm>
    </dsp:sp>
    <dsp:sp modelId="{3146E52F-1C0F-4D07-8B86-D1BBD3D04B93}">
      <dsp:nvSpPr>
        <dsp:cNvPr id="0" name=""/>
        <dsp:cNvSpPr/>
      </dsp:nvSpPr>
      <dsp:spPr>
        <a:xfrm>
          <a:off x="2905546" y="2866425"/>
          <a:ext cx="2106279" cy="1090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53887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Затопление</a:t>
          </a:r>
        </a:p>
      </dsp:txBody>
      <dsp:txXfrm>
        <a:off x="2905546" y="2866425"/>
        <a:ext cx="2106279" cy="1090538"/>
      </dsp:txXfrm>
    </dsp:sp>
    <dsp:sp modelId="{408D749C-1822-42B4-8E69-2F236A2717A4}">
      <dsp:nvSpPr>
        <dsp:cNvPr id="0" name=""/>
        <dsp:cNvSpPr/>
      </dsp:nvSpPr>
      <dsp:spPr>
        <a:xfrm>
          <a:off x="3326802" y="3714621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IoT</a:t>
          </a:r>
          <a:r>
            <a:rPr lang="ru-RU" sz="1000" kern="1200" dirty="0"/>
            <a:t> предупредит о чрезвычайно высокой влажности в доме</a:t>
          </a:r>
        </a:p>
      </dsp:txBody>
      <dsp:txXfrm>
        <a:off x="3326802" y="3714621"/>
        <a:ext cx="1895651" cy="363512"/>
      </dsp:txXfrm>
    </dsp:sp>
    <dsp:sp modelId="{C7EDEB73-2988-43B2-BBF1-AC8CDF0A0A09}">
      <dsp:nvSpPr>
        <dsp:cNvPr id="0" name=""/>
        <dsp:cNvSpPr/>
      </dsp:nvSpPr>
      <dsp:spPr>
        <a:xfrm>
          <a:off x="5731371" y="2866425"/>
          <a:ext cx="2106279" cy="1090538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53887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Вскрытие дверей</a:t>
          </a:r>
          <a:r>
            <a:rPr lang="en-US" sz="2300" kern="1200" dirty="0"/>
            <a:t>\</a:t>
          </a:r>
          <a:r>
            <a:rPr lang="ru-RU" sz="2300" kern="1200" dirty="0"/>
            <a:t>окон</a:t>
          </a:r>
        </a:p>
      </dsp:txBody>
      <dsp:txXfrm>
        <a:off x="5731371" y="2866425"/>
        <a:ext cx="2106279" cy="1090538"/>
      </dsp:txXfrm>
    </dsp:sp>
    <dsp:sp modelId="{44EDFC89-88A4-49C7-84FD-CCCDF0AEE394}">
      <dsp:nvSpPr>
        <dsp:cNvPr id="0" name=""/>
        <dsp:cNvSpPr/>
      </dsp:nvSpPr>
      <dsp:spPr>
        <a:xfrm>
          <a:off x="6152627" y="3714621"/>
          <a:ext cx="1895651" cy="3635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marL="0" lvl="0" indent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IoT </a:t>
          </a:r>
          <a:r>
            <a:rPr lang="ru-RU" sz="1100" kern="1200" dirty="0"/>
            <a:t>сообщит о том, что дверь или окно были открыты</a:t>
          </a:r>
        </a:p>
      </dsp:txBody>
      <dsp:txXfrm>
        <a:off x="6152627" y="3714621"/>
        <a:ext cx="1895651" cy="3635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E96EE-BE5D-49B0-A749-312D4DA63D6A}">
      <dsp:nvSpPr>
        <dsp:cNvPr id="0" name=""/>
        <dsp:cNvSpPr/>
      </dsp:nvSpPr>
      <dsp:spPr>
        <a:xfrm>
          <a:off x="4501082" y="1558667"/>
          <a:ext cx="91440" cy="27315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66962"/>
              </a:lnTo>
              <a:lnTo>
                <a:pt x="48964" y="2566962"/>
              </a:lnTo>
              <a:lnTo>
                <a:pt x="48964" y="27315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3E30C-1FAA-4F36-8940-6C17103F308A}">
      <dsp:nvSpPr>
        <dsp:cNvPr id="0" name=""/>
        <dsp:cNvSpPr/>
      </dsp:nvSpPr>
      <dsp:spPr>
        <a:xfrm>
          <a:off x="4546802" y="1558667"/>
          <a:ext cx="3399131" cy="1329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4733"/>
              </a:lnTo>
              <a:lnTo>
                <a:pt x="3399131" y="1164733"/>
              </a:lnTo>
              <a:lnTo>
                <a:pt x="3399131" y="13293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19E00-ADF5-47D1-BBCB-741C9B8F4A15}">
      <dsp:nvSpPr>
        <dsp:cNvPr id="0" name=""/>
        <dsp:cNvSpPr/>
      </dsp:nvSpPr>
      <dsp:spPr>
        <a:xfrm>
          <a:off x="4546802" y="1558667"/>
          <a:ext cx="1080840" cy="1333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68918"/>
              </a:lnTo>
              <a:lnTo>
                <a:pt x="1080840" y="1168918"/>
              </a:lnTo>
              <a:lnTo>
                <a:pt x="1080840" y="133349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BC305-C192-4493-B095-457D5DFB8368}">
      <dsp:nvSpPr>
        <dsp:cNvPr id="0" name=""/>
        <dsp:cNvSpPr/>
      </dsp:nvSpPr>
      <dsp:spPr>
        <a:xfrm>
          <a:off x="3493517" y="1558667"/>
          <a:ext cx="1053285" cy="1329863"/>
        </a:xfrm>
        <a:custGeom>
          <a:avLst/>
          <a:gdLst/>
          <a:ahLst/>
          <a:cxnLst/>
          <a:rect l="0" t="0" r="0" b="0"/>
          <a:pathLst>
            <a:path>
              <a:moveTo>
                <a:pt x="1053285" y="0"/>
              </a:moveTo>
              <a:lnTo>
                <a:pt x="1053285" y="1165289"/>
              </a:lnTo>
              <a:lnTo>
                <a:pt x="0" y="1165289"/>
              </a:lnTo>
              <a:lnTo>
                <a:pt x="0" y="132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094C8-1BB8-470F-91B1-21AD8882A0D9}">
      <dsp:nvSpPr>
        <dsp:cNvPr id="0" name=""/>
        <dsp:cNvSpPr/>
      </dsp:nvSpPr>
      <dsp:spPr>
        <a:xfrm>
          <a:off x="784465" y="1558667"/>
          <a:ext cx="3762337" cy="1326665"/>
        </a:xfrm>
        <a:custGeom>
          <a:avLst/>
          <a:gdLst/>
          <a:ahLst/>
          <a:cxnLst/>
          <a:rect l="0" t="0" r="0" b="0"/>
          <a:pathLst>
            <a:path>
              <a:moveTo>
                <a:pt x="3762337" y="0"/>
              </a:moveTo>
              <a:lnTo>
                <a:pt x="3762337" y="1162092"/>
              </a:lnTo>
              <a:lnTo>
                <a:pt x="0" y="1162092"/>
              </a:lnTo>
              <a:lnTo>
                <a:pt x="0" y="1326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D7E03-BA04-4288-8866-C5AF9ED34BAA}">
      <dsp:nvSpPr>
        <dsp:cNvPr id="0" name=""/>
        <dsp:cNvSpPr/>
      </dsp:nvSpPr>
      <dsp:spPr>
        <a:xfrm>
          <a:off x="3763119" y="774984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Требования к решению кейса</a:t>
          </a:r>
        </a:p>
      </dsp:txBody>
      <dsp:txXfrm>
        <a:off x="3763119" y="774984"/>
        <a:ext cx="1567366" cy="783683"/>
      </dsp:txXfrm>
    </dsp:sp>
    <dsp:sp modelId="{E4949F1B-3952-49BB-96AE-37C9AD0CB4FC}">
      <dsp:nvSpPr>
        <dsp:cNvPr id="0" name=""/>
        <dsp:cNvSpPr/>
      </dsp:nvSpPr>
      <dsp:spPr>
        <a:xfrm>
          <a:off x="782" y="2885333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Простое</a:t>
          </a:r>
        </a:p>
      </dsp:txBody>
      <dsp:txXfrm>
        <a:off x="782" y="2885333"/>
        <a:ext cx="1567366" cy="783683"/>
      </dsp:txXfrm>
    </dsp:sp>
    <dsp:sp modelId="{01BCA6ED-3A52-42B3-BAD9-0A7161BEAC2C}">
      <dsp:nvSpPr>
        <dsp:cNvPr id="0" name=""/>
        <dsp:cNvSpPr/>
      </dsp:nvSpPr>
      <dsp:spPr>
        <a:xfrm>
          <a:off x="2709833" y="2888530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Автономное</a:t>
          </a:r>
        </a:p>
      </dsp:txBody>
      <dsp:txXfrm>
        <a:off x="2709833" y="2888530"/>
        <a:ext cx="1567366" cy="783683"/>
      </dsp:txXfrm>
    </dsp:sp>
    <dsp:sp modelId="{4879F87C-1724-47CE-A52C-F97061176958}">
      <dsp:nvSpPr>
        <dsp:cNvPr id="0" name=""/>
        <dsp:cNvSpPr/>
      </dsp:nvSpPr>
      <dsp:spPr>
        <a:xfrm>
          <a:off x="4843959" y="2892158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Долговечное</a:t>
          </a:r>
        </a:p>
      </dsp:txBody>
      <dsp:txXfrm>
        <a:off x="4843959" y="2892158"/>
        <a:ext cx="1567366" cy="783683"/>
      </dsp:txXfrm>
    </dsp:sp>
    <dsp:sp modelId="{BF43B83F-67BB-4A81-99C4-0BD85619C312}">
      <dsp:nvSpPr>
        <dsp:cNvPr id="0" name=""/>
        <dsp:cNvSpPr/>
      </dsp:nvSpPr>
      <dsp:spPr>
        <a:xfrm>
          <a:off x="7162251" y="2887974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Стабильная недорогая связь</a:t>
          </a:r>
        </a:p>
      </dsp:txBody>
      <dsp:txXfrm>
        <a:off x="7162251" y="2887974"/>
        <a:ext cx="1567366" cy="783683"/>
      </dsp:txXfrm>
    </dsp:sp>
    <dsp:sp modelId="{5DA658F4-6E0E-4371-AE2E-96F58043EF54}">
      <dsp:nvSpPr>
        <dsp:cNvPr id="0" name=""/>
        <dsp:cNvSpPr/>
      </dsp:nvSpPr>
      <dsp:spPr>
        <a:xfrm>
          <a:off x="3766364" y="4290202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Дешевое</a:t>
          </a:r>
        </a:p>
      </dsp:txBody>
      <dsp:txXfrm>
        <a:off x="3766364" y="4290202"/>
        <a:ext cx="1567366" cy="7836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E96EE-BE5D-49B0-A749-312D4DA63D6A}">
      <dsp:nvSpPr>
        <dsp:cNvPr id="0" name=""/>
        <dsp:cNvSpPr/>
      </dsp:nvSpPr>
      <dsp:spPr>
        <a:xfrm>
          <a:off x="3696036" y="1831324"/>
          <a:ext cx="850766" cy="3348974"/>
        </a:xfrm>
        <a:custGeom>
          <a:avLst/>
          <a:gdLst/>
          <a:ahLst/>
          <a:cxnLst/>
          <a:rect l="0" t="0" r="0" b="0"/>
          <a:pathLst>
            <a:path>
              <a:moveTo>
                <a:pt x="850766" y="0"/>
              </a:moveTo>
              <a:lnTo>
                <a:pt x="850766" y="3184400"/>
              </a:lnTo>
              <a:lnTo>
                <a:pt x="0" y="3184400"/>
              </a:lnTo>
              <a:lnTo>
                <a:pt x="0" y="33489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3E30C-1FAA-4F36-8940-6C17103F308A}">
      <dsp:nvSpPr>
        <dsp:cNvPr id="0" name=""/>
        <dsp:cNvSpPr/>
      </dsp:nvSpPr>
      <dsp:spPr>
        <a:xfrm>
          <a:off x="4546802" y="1831324"/>
          <a:ext cx="3824497" cy="1338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737"/>
              </a:lnTo>
              <a:lnTo>
                <a:pt x="3824497" y="1173737"/>
              </a:lnTo>
              <a:lnTo>
                <a:pt x="3824497" y="13383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19E00-ADF5-47D1-BBCB-741C9B8F4A15}">
      <dsp:nvSpPr>
        <dsp:cNvPr id="0" name=""/>
        <dsp:cNvSpPr/>
      </dsp:nvSpPr>
      <dsp:spPr>
        <a:xfrm>
          <a:off x="4546802" y="1831324"/>
          <a:ext cx="1703648" cy="1336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1966"/>
              </a:lnTo>
              <a:lnTo>
                <a:pt x="1703648" y="1171966"/>
              </a:lnTo>
              <a:lnTo>
                <a:pt x="1703648" y="13365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BC305-C192-4493-B095-457D5DFB8368}">
      <dsp:nvSpPr>
        <dsp:cNvPr id="0" name=""/>
        <dsp:cNvSpPr/>
      </dsp:nvSpPr>
      <dsp:spPr>
        <a:xfrm>
          <a:off x="3148226" y="1831324"/>
          <a:ext cx="1398576" cy="1329863"/>
        </a:xfrm>
        <a:custGeom>
          <a:avLst/>
          <a:gdLst/>
          <a:ahLst/>
          <a:cxnLst/>
          <a:rect l="0" t="0" r="0" b="0"/>
          <a:pathLst>
            <a:path>
              <a:moveTo>
                <a:pt x="1398576" y="0"/>
              </a:moveTo>
              <a:lnTo>
                <a:pt x="1398576" y="1165289"/>
              </a:lnTo>
              <a:lnTo>
                <a:pt x="0" y="1165289"/>
              </a:lnTo>
              <a:lnTo>
                <a:pt x="0" y="132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094C8-1BB8-470F-91B1-21AD8882A0D9}">
      <dsp:nvSpPr>
        <dsp:cNvPr id="0" name=""/>
        <dsp:cNvSpPr/>
      </dsp:nvSpPr>
      <dsp:spPr>
        <a:xfrm>
          <a:off x="784465" y="1831324"/>
          <a:ext cx="3762337" cy="1326665"/>
        </a:xfrm>
        <a:custGeom>
          <a:avLst/>
          <a:gdLst/>
          <a:ahLst/>
          <a:cxnLst/>
          <a:rect l="0" t="0" r="0" b="0"/>
          <a:pathLst>
            <a:path>
              <a:moveTo>
                <a:pt x="3762337" y="0"/>
              </a:moveTo>
              <a:lnTo>
                <a:pt x="3762337" y="1162092"/>
              </a:lnTo>
              <a:lnTo>
                <a:pt x="0" y="1162092"/>
              </a:lnTo>
              <a:lnTo>
                <a:pt x="0" y="1326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D7E03-BA04-4288-8866-C5AF9ED34BAA}">
      <dsp:nvSpPr>
        <dsp:cNvPr id="0" name=""/>
        <dsp:cNvSpPr/>
      </dsp:nvSpPr>
      <dsp:spPr>
        <a:xfrm>
          <a:off x="3763119" y="1047641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Составные части</a:t>
          </a:r>
        </a:p>
      </dsp:txBody>
      <dsp:txXfrm>
        <a:off x="3763119" y="1047641"/>
        <a:ext cx="1567366" cy="783683"/>
      </dsp:txXfrm>
    </dsp:sp>
    <dsp:sp modelId="{E4949F1B-3952-49BB-96AE-37C9AD0CB4FC}">
      <dsp:nvSpPr>
        <dsp:cNvPr id="0" name=""/>
        <dsp:cNvSpPr/>
      </dsp:nvSpPr>
      <dsp:spPr>
        <a:xfrm>
          <a:off x="782" y="3157990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BME280</a:t>
          </a:r>
          <a:endParaRPr lang="ru-RU" sz="2200" kern="1200" dirty="0"/>
        </a:p>
      </dsp:txBody>
      <dsp:txXfrm>
        <a:off x="782" y="3157990"/>
        <a:ext cx="1567366" cy="783683"/>
      </dsp:txXfrm>
    </dsp:sp>
    <dsp:sp modelId="{01BCA6ED-3A52-42B3-BAD9-0A7161BEAC2C}">
      <dsp:nvSpPr>
        <dsp:cNvPr id="0" name=""/>
        <dsp:cNvSpPr/>
      </dsp:nvSpPr>
      <dsp:spPr>
        <a:xfrm>
          <a:off x="2364543" y="3161187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Rf9</a:t>
          </a:r>
          <a:r>
            <a:rPr lang="ru-RU" sz="2200" kern="1200" dirty="0"/>
            <a:t>6</a:t>
          </a:r>
          <a:r>
            <a:rPr lang="en-US" sz="2200" kern="1200" dirty="0"/>
            <a:t> (</a:t>
          </a:r>
          <a:r>
            <a:rPr lang="en-US" sz="2200" kern="1200" dirty="0" err="1"/>
            <a:t>LoRa</a:t>
          </a:r>
          <a:r>
            <a:rPr lang="en-US" sz="2200" kern="1200" dirty="0"/>
            <a:t>)</a:t>
          </a:r>
          <a:endParaRPr lang="ru-RU" sz="2200" kern="1200" dirty="0"/>
        </a:p>
      </dsp:txBody>
      <dsp:txXfrm>
        <a:off x="2364543" y="3161187"/>
        <a:ext cx="1567366" cy="783683"/>
      </dsp:txXfrm>
    </dsp:sp>
    <dsp:sp modelId="{4879F87C-1724-47CE-A52C-F97061176958}">
      <dsp:nvSpPr>
        <dsp:cNvPr id="0" name=""/>
        <dsp:cNvSpPr/>
      </dsp:nvSpPr>
      <dsp:spPr>
        <a:xfrm>
          <a:off x="5466768" y="3167864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Arduino UNO</a:t>
          </a:r>
          <a:endParaRPr lang="ru-RU" sz="2200" kern="1200" dirty="0"/>
        </a:p>
      </dsp:txBody>
      <dsp:txXfrm>
        <a:off x="5466768" y="3167864"/>
        <a:ext cx="1567366" cy="783683"/>
      </dsp:txXfrm>
    </dsp:sp>
    <dsp:sp modelId="{BF43B83F-67BB-4A81-99C4-0BD85619C312}">
      <dsp:nvSpPr>
        <dsp:cNvPr id="0" name=""/>
        <dsp:cNvSpPr/>
      </dsp:nvSpPr>
      <dsp:spPr>
        <a:xfrm>
          <a:off x="7587617" y="3169636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Raspberry Pi</a:t>
          </a:r>
          <a:endParaRPr lang="ru-RU" sz="2200" kern="1200" dirty="0"/>
        </a:p>
      </dsp:txBody>
      <dsp:txXfrm>
        <a:off x="7587617" y="3169636"/>
        <a:ext cx="1567366" cy="783683"/>
      </dsp:txXfrm>
    </dsp:sp>
    <dsp:sp modelId="{5DA658F4-6E0E-4371-AE2E-96F58043EF54}">
      <dsp:nvSpPr>
        <dsp:cNvPr id="0" name=""/>
        <dsp:cNvSpPr/>
      </dsp:nvSpPr>
      <dsp:spPr>
        <a:xfrm>
          <a:off x="2912353" y="5180298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Геркон</a:t>
          </a:r>
        </a:p>
      </dsp:txBody>
      <dsp:txXfrm>
        <a:off x="2912353" y="5180298"/>
        <a:ext cx="1567366" cy="783683"/>
      </dsp:txXfrm>
    </dsp:sp>
    <dsp:sp modelId="{1037606D-8DD9-4ACF-9E49-5FD6CA84212B}">
      <dsp:nvSpPr>
        <dsp:cNvPr id="0" name=""/>
        <dsp:cNvSpPr/>
      </dsp:nvSpPr>
      <dsp:spPr>
        <a:xfrm>
          <a:off x="4770246" y="5174328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Датчик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протечки</a:t>
          </a:r>
        </a:p>
      </dsp:txBody>
      <dsp:txXfrm>
        <a:off x="4770246" y="5174328"/>
        <a:ext cx="1567366" cy="7836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E96EE-BE5D-49B0-A749-312D4DA63D6A}">
      <dsp:nvSpPr>
        <dsp:cNvPr id="0" name=""/>
        <dsp:cNvSpPr/>
      </dsp:nvSpPr>
      <dsp:spPr>
        <a:xfrm>
          <a:off x="3696036" y="1727669"/>
          <a:ext cx="850766" cy="3245318"/>
        </a:xfrm>
        <a:custGeom>
          <a:avLst/>
          <a:gdLst/>
          <a:ahLst/>
          <a:cxnLst/>
          <a:rect l="0" t="0" r="0" b="0"/>
          <a:pathLst>
            <a:path>
              <a:moveTo>
                <a:pt x="850766" y="0"/>
              </a:moveTo>
              <a:lnTo>
                <a:pt x="850766" y="3080745"/>
              </a:lnTo>
              <a:lnTo>
                <a:pt x="0" y="3080745"/>
              </a:lnTo>
              <a:lnTo>
                <a:pt x="0" y="32453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3E30C-1FAA-4F36-8940-6C17103F308A}">
      <dsp:nvSpPr>
        <dsp:cNvPr id="0" name=""/>
        <dsp:cNvSpPr/>
      </dsp:nvSpPr>
      <dsp:spPr>
        <a:xfrm>
          <a:off x="4546802" y="1727669"/>
          <a:ext cx="3824497" cy="1338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3737"/>
              </a:lnTo>
              <a:lnTo>
                <a:pt x="3824497" y="1173737"/>
              </a:lnTo>
              <a:lnTo>
                <a:pt x="3824497" y="133831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19E00-ADF5-47D1-BBCB-741C9B8F4A15}">
      <dsp:nvSpPr>
        <dsp:cNvPr id="0" name=""/>
        <dsp:cNvSpPr/>
      </dsp:nvSpPr>
      <dsp:spPr>
        <a:xfrm>
          <a:off x="4546802" y="1727669"/>
          <a:ext cx="1703648" cy="13365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1966"/>
              </a:lnTo>
              <a:lnTo>
                <a:pt x="1703648" y="1171966"/>
              </a:lnTo>
              <a:lnTo>
                <a:pt x="1703648" y="13365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BC305-C192-4493-B095-457D5DFB8368}">
      <dsp:nvSpPr>
        <dsp:cNvPr id="0" name=""/>
        <dsp:cNvSpPr/>
      </dsp:nvSpPr>
      <dsp:spPr>
        <a:xfrm>
          <a:off x="3148226" y="1727669"/>
          <a:ext cx="1398576" cy="1329863"/>
        </a:xfrm>
        <a:custGeom>
          <a:avLst/>
          <a:gdLst/>
          <a:ahLst/>
          <a:cxnLst/>
          <a:rect l="0" t="0" r="0" b="0"/>
          <a:pathLst>
            <a:path>
              <a:moveTo>
                <a:pt x="1398576" y="0"/>
              </a:moveTo>
              <a:lnTo>
                <a:pt x="1398576" y="1165289"/>
              </a:lnTo>
              <a:lnTo>
                <a:pt x="0" y="1165289"/>
              </a:lnTo>
              <a:lnTo>
                <a:pt x="0" y="13298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094C8-1BB8-470F-91B1-21AD8882A0D9}">
      <dsp:nvSpPr>
        <dsp:cNvPr id="0" name=""/>
        <dsp:cNvSpPr/>
      </dsp:nvSpPr>
      <dsp:spPr>
        <a:xfrm>
          <a:off x="784465" y="1727669"/>
          <a:ext cx="3762337" cy="1326665"/>
        </a:xfrm>
        <a:custGeom>
          <a:avLst/>
          <a:gdLst/>
          <a:ahLst/>
          <a:cxnLst/>
          <a:rect l="0" t="0" r="0" b="0"/>
          <a:pathLst>
            <a:path>
              <a:moveTo>
                <a:pt x="3762337" y="0"/>
              </a:moveTo>
              <a:lnTo>
                <a:pt x="3762337" y="1162092"/>
              </a:lnTo>
              <a:lnTo>
                <a:pt x="0" y="1162092"/>
              </a:lnTo>
              <a:lnTo>
                <a:pt x="0" y="13266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D7E03-BA04-4288-8866-C5AF9ED34BAA}">
      <dsp:nvSpPr>
        <dsp:cNvPr id="0" name=""/>
        <dsp:cNvSpPr/>
      </dsp:nvSpPr>
      <dsp:spPr>
        <a:xfrm>
          <a:off x="3763119" y="943986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Составные части</a:t>
          </a:r>
        </a:p>
      </dsp:txBody>
      <dsp:txXfrm>
        <a:off x="3763119" y="943986"/>
        <a:ext cx="1567366" cy="783683"/>
      </dsp:txXfrm>
    </dsp:sp>
    <dsp:sp modelId="{E4949F1B-3952-49BB-96AE-37C9AD0CB4FC}">
      <dsp:nvSpPr>
        <dsp:cNvPr id="0" name=""/>
        <dsp:cNvSpPr/>
      </dsp:nvSpPr>
      <dsp:spPr>
        <a:xfrm>
          <a:off x="782" y="3054335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BME280</a:t>
          </a:r>
          <a:endParaRPr lang="ru-RU" sz="2200" kern="1200" dirty="0"/>
        </a:p>
      </dsp:txBody>
      <dsp:txXfrm>
        <a:off x="782" y="3054335"/>
        <a:ext cx="1567366" cy="783683"/>
      </dsp:txXfrm>
    </dsp:sp>
    <dsp:sp modelId="{01BCA6ED-3A52-42B3-BAD9-0A7161BEAC2C}">
      <dsp:nvSpPr>
        <dsp:cNvPr id="0" name=""/>
        <dsp:cNvSpPr/>
      </dsp:nvSpPr>
      <dsp:spPr>
        <a:xfrm>
          <a:off x="2364543" y="3057532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Rf9</a:t>
          </a:r>
          <a:r>
            <a:rPr lang="ru-RU" sz="2200" kern="1200" dirty="0"/>
            <a:t>6</a:t>
          </a:r>
          <a:r>
            <a:rPr lang="en-US" sz="2200" kern="1200" dirty="0"/>
            <a:t> (</a:t>
          </a:r>
          <a:r>
            <a:rPr lang="en-US" sz="2200" kern="1200" dirty="0" err="1"/>
            <a:t>LoRa</a:t>
          </a:r>
          <a:r>
            <a:rPr lang="en-US" sz="2200" kern="1200" dirty="0"/>
            <a:t>)</a:t>
          </a:r>
          <a:endParaRPr lang="ru-RU" sz="2200" kern="1200" dirty="0"/>
        </a:p>
      </dsp:txBody>
      <dsp:txXfrm>
        <a:off x="2364543" y="3057532"/>
        <a:ext cx="1567366" cy="783683"/>
      </dsp:txXfrm>
    </dsp:sp>
    <dsp:sp modelId="{4879F87C-1724-47CE-A52C-F97061176958}">
      <dsp:nvSpPr>
        <dsp:cNvPr id="0" name=""/>
        <dsp:cNvSpPr/>
      </dsp:nvSpPr>
      <dsp:spPr>
        <a:xfrm>
          <a:off x="5466768" y="3064209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Arduino UNO</a:t>
          </a:r>
          <a:endParaRPr lang="ru-RU" sz="2200" kern="1200" dirty="0"/>
        </a:p>
      </dsp:txBody>
      <dsp:txXfrm>
        <a:off x="5466768" y="3064209"/>
        <a:ext cx="1567366" cy="783683"/>
      </dsp:txXfrm>
    </dsp:sp>
    <dsp:sp modelId="{BF43B83F-67BB-4A81-99C4-0BD85619C312}">
      <dsp:nvSpPr>
        <dsp:cNvPr id="0" name=""/>
        <dsp:cNvSpPr/>
      </dsp:nvSpPr>
      <dsp:spPr>
        <a:xfrm>
          <a:off x="7587617" y="3065980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Raspberry Pi</a:t>
          </a:r>
          <a:endParaRPr lang="ru-RU" sz="2200" kern="1200" dirty="0"/>
        </a:p>
      </dsp:txBody>
      <dsp:txXfrm>
        <a:off x="7587617" y="3065980"/>
        <a:ext cx="1567366" cy="783683"/>
      </dsp:txXfrm>
    </dsp:sp>
    <dsp:sp modelId="{5DA658F4-6E0E-4371-AE2E-96F58043EF54}">
      <dsp:nvSpPr>
        <dsp:cNvPr id="0" name=""/>
        <dsp:cNvSpPr/>
      </dsp:nvSpPr>
      <dsp:spPr>
        <a:xfrm>
          <a:off x="2912353" y="4972987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Геркон</a:t>
          </a:r>
        </a:p>
      </dsp:txBody>
      <dsp:txXfrm>
        <a:off x="2912353" y="4972987"/>
        <a:ext cx="1567366" cy="783683"/>
      </dsp:txXfrm>
    </dsp:sp>
    <dsp:sp modelId="{1037606D-8DD9-4ACF-9E49-5FD6CA84212B}">
      <dsp:nvSpPr>
        <dsp:cNvPr id="0" name=""/>
        <dsp:cNvSpPr/>
      </dsp:nvSpPr>
      <dsp:spPr>
        <a:xfrm>
          <a:off x="4770246" y="4972987"/>
          <a:ext cx="1567366" cy="78368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Датчик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200" kern="1200" dirty="0"/>
            <a:t>протечки</a:t>
          </a:r>
        </a:p>
      </dsp:txBody>
      <dsp:txXfrm>
        <a:off x="4770246" y="4972987"/>
        <a:ext cx="1567366" cy="7836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E96EE-BE5D-49B0-A749-312D4DA63D6A}">
      <dsp:nvSpPr>
        <dsp:cNvPr id="0" name=""/>
        <dsp:cNvSpPr/>
      </dsp:nvSpPr>
      <dsp:spPr>
        <a:xfrm>
          <a:off x="2615933" y="1176550"/>
          <a:ext cx="602144" cy="2250693"/>
        </a:xfrm>
        <a:custGeom>
          <a:avLst/>
          <a:gdLst/>
          <a:ahLst/>
          <a:cxnLst/>
          <a:rect l="0" t="0" r="0" b="0"/>
          <a:pathLst>
            <a:path>
              <a:moveTo>
                <a:pt x="602144" y="0"/>
              </a:moveTo>
              <a:lnTo>
                <a:pt x="602144" y="2134213"/>
              </a:lnTo>
              <a:lnTo>
                <a:pt x="0" y="2134213"/>
              </a:lnTo>
              <a:lnTo>
                <a:pt x="0" y="225069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A3E30C-1FAA-4F36-8940-6C17103F308A}">
      <dsp:nvSpPr>
        <dsp:cNvPr id="0" name=""/>
        <dsp:cNvSpPr/>
      </dsp:nvSpPr>
      <dsp:spPr>
        <a:xfrm>
          <a:off x="3218078" y="1176550"/>
          <a:ext cx="2706854" cy="9472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0733"/>
              </a:lnTo>
              <a:lnTo>
                <a:pt x="2706854" y="830733"/>
              </a:lnTo>
              <a:lnTo>
                <a:pt x="2706854" y="9472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19E00-ADF5-47D1-BBCB-741C9B8F4A15}">
      <dsp:nvSpPr>
        <dsp:cNvPr id="0" name=""/>
        <dsp:cNvSpPr/>
      </dsp:nvSpPr>
      <dsp:spPr>
        <a:xfrm>
          <a:off x="3218078" y="1176550"/>
          <a:ext cx="1205786" cy="9459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29479"/>
              </a:lnTo>
              <a:lnTo>
                <a:pt x="1205786" y="829479"/>
              </a:lnTo>
              <a:lnTo>
                <a:pt x="1205786" y="9459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DBC305-C192-4493-B095-457D5DFB8368}">
      <dsp:nvSpPr>
        <dsp:cNvPr id="0" name=""/>
        <dsp:cNvSpPr/>
      </dsp:nvSpPr>
      <dsp:spPr>
        <a:xfrm>
          <a:off x="2228211" y="1176550"/>
          <a:ext cx="989866" cy="941233"/>
        </a:xfrm>
        <a:custGeom>
          <a:avLst/>
          <a:gdLst/>
          <a:ahLst/>
          <a:cxnLst/>
          <a:rect l="0" t="0" r="0" b="0"/>
          <a:pathLst>
            <a:path>
              <a:moveTo>
                <a:pt x="989866" y="0"/>
              </a:moveTo>
              <a:lnTo>
                <a:pt x="989866" y="824754"/>
              </a:lnTo>
              <a:lnTo>
                <a:pt x="0" y="824754"/>
              </a:lnTo>
              <a:lnTo>
                <a:pt x="0" y="9412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094C8-1BB8-470F-91B1-21AD8882A0D9}">
      <dsp:nvSpPr>
        <dsp:cNvPr id="0" name=""/>
        <dsp:cNvSpPr/>
      </dsp:nvSpPr>
      <dsp:spPr>
        <a:xfrm>
          <a:off x="555218" y="1176550"/>
          <a:ext cx="2662859" cy="938970"/>
        </a:xfrm>
        <a:custGeom>
          <a:avLst/>
          <a:gdLst/>
          <a:ahLst/>
          <a:cxnLst/>
          <a:rect l="0" t="0" r="0" b="0"/>
          <a:pathLst>
            <a:path>
              <a:moveTo>
                <a:pt x="2662859" y="0"/>
              </a:moveTo>
              <a:lnTo>
                <a:pt x="2662859" y="822490"/>
              </a:lnTo>
              <a:lnTo>
                <a:pt x="0" y="822490"/>
              </a:lnTo>
              <a:lnTo>
                <a:pt x="0" y="9389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D7E03-BA04-4288-8866-C5AF9ED34BAA}">
      <dsp:nvSpPr>
        <dsp:cNvPr id="0" name=""/>
        <dsp:cNvSpPr/>
      </dsp:nvSpPr>
      <dsp:spPr>
        <a:xfrm>
          <a:off x="2663413" y="621885"/>
          <a:ext cx="1109330" cy="5546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Составные части</a:t>
          </a:r>
        </a:p>
      </dsp:txBody>
      <dsp:txXfrm>
        <a:off x="2663413" y="621885"/>
        <a:ext cx="1109330" cy="554665"/>
      </dsp:txXfrm>
    </dsp:sp>
    <dsp:sp modelId="{E4949F1B-3952-49BB-96AE-37C9AD0CB4FC}">
      <dsp:nvSpPr>
        <dsp:cNvPr id="0" name=""/>
        <dsp:cNvSpPr/>
      </dsp:nvSpPr>
      <dsp:spPr>
        <a:xfrm>
          <a:off x="553" y="2115521"/>
          <a:ext cx="1109330" cy="5546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BME280</a:t>
          </a:r>
          <a:endParaRPr lang="ru-RU" sz="1600" kern="1200" dirty="0"/>
        </a:p>
      </dsp:txBody>
      <dsp:txXfrm>
        <a:off x="553" y="2115521"/>
        <a:ext cx="1109330" cy="554665"/>
      </dsp:txXfrm>
    </dsp:sp>
    <dsp:sp modelId="{01BCA6ED-3A52-42B3-BAD9-0A7161BEAC2C}">
      <dsp:nvSpPr>
        <dsp:cNvPr id="0" name=""/>
        <dsp:cNvSpPr/>
      </dsp:nvSpPr>
      <dsp:spPr>
        <a:xfrm>
          <a:off x="1673546" y="2117784"/>
          <a:ext cx="1109330" cy="5546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Rf9</a:t>
          </a:r>
          <a:r>
            <a:rPr lang="ru-RU" sz="1600" kern="1200" dirty="0"/>
            <a:t>6</a:t>
          </a:r>
          <a:r>
            <a:rPr lang="en-US" sz="1600" kern="1200" dirty="0"/>
            <a:t> (</a:t>
          </a:r>
          <a:r>
            <a:rPr lang="en-US" sz="1600" kern="1200" dirty="0" err="1"/>
            <a:t>LoRa</a:t>
          </a:r>
          <a:r>
            <a:rPr lang="en-US" sz="1600" kern="1200" dirty="0"/>
            <a:t>)</a:t>
          </a:r>
          <a:endParaRPr lang="ru-RU" sz="1600" kern="1200" dirty="0"/>
        </a:p>
      </dsp:txBody>
      <dsp:txXfrm>
        <a:off x="1673546" y="2117784"/>
        <a:ext cx="1109330" cy="554665"/>
      </dsp:txXfrm>
    </dsp:sp>
    <dsp:sp modelId="{4879F87C-1724-47CE-A52C-F97061176958}">
      <dsp:nvSpPr>
        <dsp:cNvPr id="0" name=""/>
        <dsp:cNvSpPr/>
      </dsp:nvSpPr>
      <dsp:spPr>
        <a:xfrm>
          <a:off x="3869199" y="2122510"/>
          <a:ext cx="1109330" cy="5546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Blue Pill</a:t>
          </a:r>
          <a:endParaRPr lang="ru-RU" sz="1600" kern="1200" dirty="0"/>
        </a:p>
      </dsp:txBody>
      <dsp:txXfrm>
        <a:off x="3869199" y="2122510"/>
        <a:ext cx="1109330" cy="554665"/>
      </dsp:txXfrm>
    </dsp:sp>
    <dsp:sp modelId="{BF43B83F-67BB-4A81-99C4-0BD85619C312}">
      <dsp:nvSpPr>
        <dsp:cNvPr id="0" name=""/>
        <dsp:cNvSpPr/>
      </dsp:nvSpPr>
      <dsp:spPr>
        <a:xfrm>
          <a:off x="5370267" y="2123763"/>
          <a:ext cx="1109330" cy="5546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Raspberry Pi</a:t>
          </a:r>
          <a:endParaRPr lang="ru-RU" sz="1600" kern="1200" dirty="0"/>
        </a:p>
      </dsp:txBody>
      <dsp:txXfrm>
        <a:off x="5370267" y="2123763"/>
        <a:ext cx="1109330" cy="554665"/>
      </dsp:txXfrm>
    </dsp:sp>
    <dsp:sp modelId="{5DA658F4-6E0E-4371-AE2E-96F58043EF54}">
      <dsp:nvSpPr>
        <dsp:cNvPr id="0" name=""/>
        <dsp:cNvSpPr/>
      </dsp:nvSpPr>
      <dsp:spPr>
        <a:xfrm>
          <a:off x="2061268" y="3427243"/>
          <a:ext cx="1109330" cy="5546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Геркон</a:t>
          </a:r>
        </a:p>
      </dsp:txBody>
      <dsp:txXfrm>
        <a:off x="2061268" y="3427243"/>
        <a:ext cx="1109330" cy="554665"/>
      </dsp:txXfrm>
    </dsp:sp>
    <dsp:sp modelId="{1037606D-8DD9-4ACF-9E49-5FD6CA84212B}">
      <dsp:nvSpPr>
        <dsp:cNvPr id="0" name=""/>
        <dsp:cNvSpPr/>
      </dsp:nvSpPr>
      <dsp:spPr>
        <a:xfrm>
          <a:off x="3376224" y="3427243"/>
          <a:ext cx="1109330" cy="55466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Датчик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протечки</a:t>
          </a:r>
        </a:p>
      </dsp:txBody>
      <dsp:txXfrm>
        <a:off x="3376224" y="3427243"/>
        <a:ext cx="1109330" cy="5546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1E5EC-C690-4321-BFDC-EB8B4AF3D82D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50D60-8EDD-40C8-9123-E80E4649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86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сегодняшний день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стал частью повседневной жизни как внутри города, так и за его. Выбор темы проекта основан на идее внедрения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 среде, где плотность покрытия сетью и стабильность электропитания не такая, как в городе, и подключение интернета вещей нетривиальная задача.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15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Вопросы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3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территории дачных участков люди появляются редко, еще и в определенное время года. Как правило, никакой охранной системой дачи не оборудованы, в следствии чего сгорают, затопляются и становятся объектом внимания грабителей.   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Устанавливать дорогостоящую систему безопасности на данный вид имущества невыгодно, а наличие одного охранника на весь частный сектор не спасает участок от возможных проблем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36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нашей категории потребителей (пенсионеры и люди, которые не могут позволить себе дорогую систему безопасности) решение кейса должно быть:</a:t>
            </a: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Простым (минимум манипуляций, настроек, легкость установки)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Автономным ( должна быть возможность полостью обесточить дачный участок)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Долговечным (оставить устройство без подзарядки на срок до года)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Стабильное автономное недорогое соединение (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дорого и функционально излишне, не всегда есть покрытие оператором)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42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системы дачного мониторинга используем следующие технологии: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THP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датчик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BME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280 (мониторинг критических показателей (пожар,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перемерзание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затопление))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Модуль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LoRa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rf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95 (низкое энергопотребление, не требует сетевого покрытия, распространение дальности сигнала до километра)</a:t>
            </a:r>
          </a:p>
          <a:p>
            <a:pPr lvl="0"/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Герконовый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дачик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фиксация открытия дверей или окон</a:t>
            </a:r>
          </a:p>
          <a:p>
            <a:pPr lvl="0"/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Микроконтроллер (в разрабатываемой модели используется форм-фактор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Arduino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но в перспективе он заменятся на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STM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32 (к примеру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 pill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</a:p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Pi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(в качестве сервера, на который будет поступать информация с окружных модулей. Располагается предположительно на посту охраны, где есть постоянное электропитание и интернет соединение ( не обязательно).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1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Схема работы устройств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742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Получение и обработка данных производится на виртуальной машине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e2-micro</a:t>
            </a:r>
            <a:r>
              <a:rPr lang="en-US" dirty="0"/>
              <a:t> c </a:t>
            </a:r>
            <a:r>
              <a:rPr lang="ru-RU" dirty="0"/>
              <a:t>системой </a:t>
            </a:r>
            <a:r>
              <a:rPr lang="en-US" dirty="0"/>
              <a:t>Linux. Node-red – </a:t>
            </a:r>
            <a:r>
              <a:rPr lang="ru-RU" dirty="0"/>
              <a:t>платформа, на которой выполняется программа.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675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Фото модели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818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Бюджет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028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Предстоящая работа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D50D60-8EDD-40C8-9123-E80E464978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841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bg>
      <p:bgPr>
        <a:gradFill>
          <a:gsLst>
            <a:gs pos="0">
              <a:srgbClr val="D5F0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4366819" y="2760335"/>
            <a:ext cx="7607531" cy="1325563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4000" b="1" baseline="0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ФИНАЛ КОНКУРСА ПРОЕКТОВ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2020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011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House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44"/>
          <a:stretch/>
        </p:blipFill>
        <p:spPr>
          <a:xfrm>
            <a:off x="15512" y="3562656"/>
            <a:ext cx="12013582" cy="3295344"/>
          </a:xfrm>
          <a:prstGeom prst="rect">
            <a:avLst/>
          </a:prstGeom>
        </p:spPr>
      </p:pic>
      <p:sp>
        <p:nvSpPr>
          <p:cNvPr id="4" name="Дата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8A77A7-5580-4153-9C78-E0FD3ECD1847}" type="datetime1">
              <a:rPr lang="ru-RU" smtClean="0"/>
              <a:t>18.06.2021</a:t>
            </a:fld>
            <a:endParaRPr lang="ru-RU"/>
          </a:p>
        </p:txBody>
      </p:sp>
      <p:sp>
        <p:nvSpPr>
          <p:cNvPr id="5" name="Нижний колонтитул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Header"/>
          <p:cNvSpPr>
            <a:spLocks noGrp="1"/>
          </p:cNvSpPr>
          <p:nvPr>
            <p:ph type="title" hasCustomPrompt="1"/>
          </p:nvPr>
        </p:nvSpPr>
        <p:spPr>
          <a:xfrm>
            <a:off x="545869" y="285989"/>
            <a:ext cx="8789517" cy="399811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ct val="80000"/>
              </a:lnSpc>
              <a:defRPr sz="2800" b="1">
                <a:solidFill>
                  <a:srgbClr val="263996"/>
                </a:solidFill>
                <a:latin typeface="+mn-lt"/>
              </a:defRPr>
            </a:lvl1pPr>
          </a:lstStyle>
          <a:p>
            <a:r>
              <a:rPr lang="ru-RU" dirty="0">
                <a:latin typeface="+mn-lt"/>
              </a:rPr>
              <a:t>Заголовок</a:t>
            </a:r>
            <a:endParaRPr lang="ru-RU" dirty="0"/>
          </a:p>
        </p:txBody>
      </p:sp>
      <p:sp>
        <p:nvSpPr>
          <p:cNvPr id="12" name="Decor"/>
          <p:cNvSpPr/>
          <p:nvPr userDrawn="1"/>
        </p:nvSpPr>
        <p:spPr>
          <a:xfrm rot="5400000">
            <a:off x="9142050" y="-1901906"/>
            <a:ext cx="36000" cy="5400000"/>
          </a:xfrm>
          <a:prstGeom prst="rect">
            <a:avLst/>
          </a:prstGeom>
          <a:gradFill>
            <a:gsLst>
              <a:gs pos="0">
                <a:srgbClr val="263996"/>
              </a:gs>
              <a:gs pos="100000">
                <a:srgbClr val="008BD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Decor"/>
          <p:cNvSpPr/>
          <p:nvPr userDrawn="1"/>
        </p:nvSpPr>
        <p:spPr>
          <a:xfrm rot="5400000">
            <a:off x="1190569" y="438094"/>
            <a:ext cx="36000" cy="720000"/>
          </a:xfrm>
          <a:prstGeom prst="rect">
            <a:avLst/>
          </a:prstGeom>
          <a:solidFill>
            <a:srgbClr val="008B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Decor"/>
          <p:cNvSpPr/>
          <p:nvPr userDrawn="1"/>
        </p:nvSpPr>
        <p:spPr>
          <a:xfrm>
            <a:off x="-116423" y="2050473"/>
            <a:ext cx="12192000" cy="4807527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Decor"/>
          <p:cNvSpPr/>
          <p:nvPr userDrawn="1"/>
        </p:nvSpPr>
        <p:spPr>
          <a:xfrm>
            <a:off x="1568569" y="694392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7" name="Decor"/>
          <p:cNvSpPr/>
          <p:nvPr userDrawn="1"/>
        </p:nvSpPr>
        <p:spPr>
          <a:xfrm>
            <a:off x="6252647" y="694391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8" name="Decor"/>
          <p:cNvSpPr/>
          <p:nvPr userDrawn="1"/>
        </p:nvSpPr>
        <p:spPr>
          <a:xfrm>
            <a:off x="647715" y="694390"/>
            <a:ext cx="207403" cy="207403"/>
          </a:xfrm>
          <a:prstGeom prst="ellipse">
            <a:avLst/>
          </a:prstGeom>
          <a:noFill/>
          <a:ln w="25400">
            <a:solidFill>
              <a:srgbClr val="0086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524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90262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3D7FF-FE66-4EA7-AA30-EF9B58C5C9E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475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7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3.wdp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microsoft.com/office/2007/relationships/hdphoto" Target="../media/hdphoto2.wdp"/><Relationship Id="rId5" Type="http://schemas.openxmlformats.org/officeDocument/2006/relationships/diagramQuickStyle" Target="../diagrams/quickStyle3.xml"/><Relationship Id="rId15" Type="http://schemas.microsoft.com/office/2007/relationships/hdphoto" Target="../media/hdphoto4.wdp"/><Relationship Id="rId10" Type="http://schemas.openxmlformats.org/officeDocument/2006/relationships/image" Target="../media/image11.png"/><Relationship Id="rId4" Type="http://schemas.openxmlformats.org/officeDocument/2006/relationships/diagramLayout" Target="../diagrams/layout3.xml"/><Relationship Id="rId9" Type="http://schemas.microsoft.com/office/2007/relationships/hdphoto" Target="../media/hdphoto1.wdp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5F6FF"/>
            </a:gs>
            <a:gs pos="100000">
              <a:schemeClr val="bg1"/>
            </a:gs>
          </a:gsLst>
          <a:lin ang="4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349886" y="1905202"/>
            <a:ext cx="7607531" cy="3476695"/>
          </a:xfrm>
        </p:spPr>
        <p:txBody>
          <a:bodyPr/>
          <a:lstStyle/>
          <a:p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Автономный модуль дачного мониторинга</a:t>
            </a: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br>
              <a:rPr lang="ru-RU" dirty="0">
                <a:solidFill>
                  <a:schemeClr val="tx2">
                    <a:lumMod val="75000"/>
                  </a:schemeClr>
                </a:solidFill>
                <a:latin typeface="+mn-lt"/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Кременецкий Михаил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Уральский Федеральный Университет, Физико-технический институт</a:t>
            </a: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br>
              <a:rPr lang="ru-RU" sz="2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ru-RU" sz="2000" dirty="0">
                <a:solidFill>
                  <a:schemeClr val="tx2">
                    <a:lumMod val="75000"/>
                  </a:schemeClr>
                </a:solidFill>
              </a:rPr>
              <a:t>19.06.2021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E982B24E-A609-438C-B68A-2305BBF5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38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57FFA7B-BBFA-4FF3-A52D-2AC824D33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0E5E581-F0BF-4D2C-92C1-3D3B963B5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Бюджет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66D0C5-F282-4F97-9A1E-0469EE698183}"/>
              </a:ext>
            </a:extLst>
          </p:cNvPr>
          <p:cNvSpPr txBox="1"/>
          <p:nvPr/>
        </p:nvSpPr>
        <p:spPr>
          <a:xfrm>
            <a:off x="1846555" y="4208015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337₽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098AAB-1E18-47EA-A1EA-368D3FA39372}"/>
              </a:ext>
            </a:extLst>
          </p:cNvPr>
          <p:cNvSpPr txBox="1"/>
          <p:nvPr/>
        </p:nvSpPr>
        <p:spPr>
          <a:xfrm>
            <a:off x="4271638" y="4208015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250₽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ED43EC-12B2-4468-84BF-489EC4AA7038}"/>
              </a:ext>
            </a:extLst>
          </p:cNvPr>
          <p:cNvSpPr txBox="1"/>
          <p:nvPr/>
        </p:nvSpPr>
        <p:spPr>
          <a:xfrm>
            <a:off x="7318158" y="420801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250₽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0CF510-77F9-40BB-8546-A9B5B8D3D0B5}"/>
              </a:ext>
            </a:extLst>
          </p:cNvPr>
          <p:cNvSpPr txBox="1"/>
          <p:nvPr/>
        </p:nvSpPr>
        <p:spPr>
          <a:xfrm>
            <a:off x="9441401" y="4208014"/>
            <a:ext cx="962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3000</a:t>
            </a:r>
            <a:r>
              <a:rPr lang="ru-RU" sz="2400" dirty="0"/>
              <a:t>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95D02D-E3F1-4E3C-B6BB-B5809A10E2CE}"/>
              </a:ext>
            </a:extLst>
          </p:cNvPr>
          <p:cNvSpPr txBox="1"/>
          <p:nvPr/>
        </p:nvSpPr>
        <p:spPr>
          <a:xfrm>
            <a:off x="4806636" y="6125517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100</a:t>
            </a:r>
            <a:r>
              <a:rPr lang="ru-RU" sz="2400" dirty="0"/>
              <a:t>₽</a:t>
            </a:r>
          </a:p>
        </p:txBody>
      </p:sp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3C669D57-4AE3-4D21-A103-854B16C478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015315"/>
              </p:ext>
            </p:extLst>
          </p:nvPr>
        </p:nvGraphicFramePr>
        <p:xfrm>
          <a:off x="1518508" y="285989"/>
          <a:ext cx="9154984" cy="57566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B871BEB0-C1F7-4EC8-9DE4-113FD35422E9}"/>
              </a:ext>
            </a:extLst>
          </p:cNvPr>
          <p:cNvCxnSpPr>
            <a:cxnSpLocks/>
          </p:cNvCxnSpPr>
          <p:nvPr/>
        </p:nvCxnSpPr>
        <p:spPr>
          <a:xfrm flipV="1">
            <a:off x="7106920" y="5091430"/>
            <a:ext cx="0" cy="166957"/>
          </a:xfrm>
          <a:prstGeom prst="line">
            <a:avLst/>
          </a:prstGeom>
          <a:ln>
            <a:solidFill>
              <a:srgbClr val="008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7F0225E0-D0C3-4346-8C90-70D62B966768}"/>
              </a:ext>
            </a:extLst>
          </p:cNvPr>
          <p:cNvCxnSpPr>
            <a:cxnSpLocks/>
          </p:cNvCxnSpPr>
          <p:nvPr/>
        </p:nvCxnSpPr>
        <p:spPr>
          <a:xfrm>
            <a:off x="6067425" y="5092065"/>
            <a:ext cx="1039495" cy="0"/>
          </a:xfrm>
          <a:prstGeom prst="line">
            <a:avLst/>
          </a:prstGeom>
          <a:ln>
            <a:solidFill>
              <a:srgbClr val="0086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9AB26CD-4058-40D1-BEC9-EC86B920EFA3}"/>
              </a:ext>
            </a:extLst>
          </p:cNvPr>
          <p:cNvSpPr txBox="1"/>
          <p:nvPr/>
        </p:nvSpPr>
        <p:spPr>
          <a:xfrm>
            <a:off x="6900885" y="6147579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10455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62CC43B-8351-4879-A2C0-10642ED3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EA178CD-9719-4ADC-B8FB-369F96710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Бюджет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363D090-FEDD-44BA-BCDC-E63B475784C1}"/>
              </a:ext>
            </a:extLst>
          </p:cNvPr>
          <p:cNvSpPr/>
          <p:nvPr/>
        </p:nvSpPr>
        <p:spPr>
          <a:xfrm>
            <a:off x="6964622" y="2051907"/>
            <a:ext cx="448757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Итого: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Автономный модуль:</a:t>
            </a:r>
          </a:p>
          <a:p>
            <a:r>
              <a:rPr lang="ru-RU" sz="2400" dirty="0">
                <a:highlight>
                  <a:srgbClr val="FFFF00"/>
                </a:highlight>
              </a:rPr>
              <a:t>937 ₽ + стоимость аккумулятора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Серверная станция:</a:t>
            </a:r>
          </a:p>
          <a:p>
            <a:r>
              <a:rPr lang="ru-RU" sz="2400" dirty="0">
                <a:highlight>
                  <a:srgbClr val="FFFF00"/>
                </a:highlight>
              </a:rPr>
              <a:t>3250 ₽ + доступ в интернет</a:t>
            </a:r>
          </a:p>
          <a:p>
            <a:endParaRPr lang="ru-RU" dirty="0"/>
          </a:p>
        </p:txBody>
      </p:sp>
      <p:sp>
        <p:nvSpPr>
          <p:cNvPr id="21" name="Номер слайда 1">
            <a:extLst>
              <a:ext uri="{FF2B5EF4-FFF2-40B4-BE49-F238E27FC236}">
                <a16:creationId xmlns:a16="http://schemas.microsoft.com/office/drawing/2014/main" id="{FEAA51CB-1803-42F2-96DD-C6C17131D3D9}"/>
              </a:ext>
            </a:extLst>
          </p:cNvPr>
          <p:cNvSpPr txBox="1">
            <a:spLocks/>
          </p:cNvSpPr>
          <p:nvPr/>
        </p:nvSpPr>
        <p:spPr>
          <a:xfrm>
            <a:off x="7822469" y="6756162"/>
            <a:ext cx="1941547" cy="2525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03D7FF-FE66-4EA7-AA30-EF9B58C5C9E3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98272F-C411-4B7C-858A-67DBCDB2FD8F}"/>
              </a:ext>
            </a:extLst>
          </p:cNvPr>
          <p:cNvSpPr txBox="1"/>
          <p:nvPr/>
        </p:nvSpPr>
        <p:spPr>
          <a:xfrm>
            <a:off x="452288" y="3407675"/>
            <a:ext cx="872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337₽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48147C-FD55-46C7-AFCA-9D35942384B3}"/>
              </a:ext>
            </a:extLst>
          </p:cNvPr>
          <p:cNvSpPr txBox="1"/>
          <p:nvPr/>
        </p:nvSpPr>
        <p:spPr>
          <a:xfrm>
            <a:off x="2190751" y="3386350"/>
            <a:ext cx="1162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250₽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C02FF2-EE92-4422-A86A-CE264D3BAAB2}"/>
              </a:ext>
            </a:extLst>
          </p:cNvPr>
          <p:cNvSpPr txBox="1"/>
          <p:nvPr/>
        </p:nvSpPr>
        <p:spPr>
          <a:xfrm>
            <a:off x="4378808" y="3386349"/>
            <a:ext cx="850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250₽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99F90-E75B-489D-BACE-0EC132F6AA8D}"/>
              </a:ext>
            </a:extLst>
          </p:cNvPr>
          <p:cNvSpPr txBox="1"/>
          <p:nvPr/>
        </p:nvSpPr>
        <p:spPr>
          <a:xfrm>
            <a:off x="5731754" y="3386348"/>
            <a:ext cx="1001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3000</a:t>
            </a:r>
            <a:r>
              <a:rPr lang="ru-RU" sz="2400" dirty="0"/>
              <a:t>₽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29D601-F72C-453B-B02B-1F1CF2023DCD}"/>
              </a:ext>
            </a:extLst>
          </p:cNvPr>
          <p:cNvSpPr txBox="1"/>
          <p:nvPr/>
        </p:nvSpPr>
        <p:spPr>
          <a:xfrm>
            <a:off x="2625895" y="4667709"/>
            <a:ext cx="902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100</a:t>
            </a:r>
            <a:r>
              <a:rPr lang="ru-RU" sz="2400" dirty="0"/>
              <a:t>₽</a:t>
            </a:r>
          </a:p>
        </p:txBody>
      </p:sp>
      <p:graphicFrame>
        <p:nvGraphicFramePr>
          <p:cNvPr id="28" name="Схема 27">
            <a:extLst>
              <a:ext uri="{FF2B5EF4-FFF2-40B4-BE49-F238E27FC236}">
                <a16:creationId xmlns:a16="http://schemas.microsoft.com/office/drawing/2014/main" id="{C5E73B68-4AD4-4601-81CF-57490E0AD8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3177511"/>
              </p:ext>
            </p:extLst>
          </p:nvPr>
        </p:nvGraphicFramePr>
        <p:xfrm>
          <a:off x="314741" y="685800"/>
          <a:ext cx="6479598" cy="3981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37615F43-79C0-4A85-9AA9-BCB4DC6E4B0E}"/>
              </a:ext>
            </a:extLst>
          </p:cNvPr>
          <p:cNvCxnSpPr>
            <a:cxnSpLocks/>
          </p:cNvCxnSpPr>
          <p:nvPr/>
        </p:nvCxnSpPr>
        <p:spPr>
          <a:xfrm flipV="1">
            <a:off x="4264072" y="3996452"/>
            <a:ext cx="0" cy="118348"/>
          </a:xfrm>
          <a:prstGeom prst="line">
            <a:avLst/>
          </a:prstGeom>
          <a:ln>
            <a:solidFill>
              <a:srgbClr val="008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53E2ED4F-34E6-44DF-BFB3-B0C85B2D4E6A}"/>
              </a:ext>
            </a:extLst>
          </p:cNvPr>
          <p:cNvCxnSpPr>
            <a:cxnSpLocks/>
          </p:cNvCxnSpPr>
          <p:nvPr/>
        </p:nvCxnSpPr>
        <p:spPr>
          <a:xfrm>
            <a:off x="3528351" y="3996451"/>
            <a:ext cx="735721" cy="0"/>
          </a:xfrm>
          <a:prstGeom prst="line">
            <a:avLst/>
          </a:prstGeom>
          <a:ln>
            <a:solidFill>
              <a:srgbClr val="0086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FD10EA1-FC47-440F-9E94-AFA161EE5512}"/>
              </a:ext>
            </a:extLst>
          </p:cNvPr>
          <p:cNvSpPr txBox="1"/>
          <p:nvPr/>
        </p:nvSpPr>
        <p:spPr>
          <a:xfrm>
            <a:off x="4096918" y="4667709"/>
            <a:ext cx="19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827592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21E7D624-1A96-457A-AA9A-886F0546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12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F713DD28-E7EC-49AE-B304-8AE96AAA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Выполненные и предстоящие задачи: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C18C99-815C-4A3F-86DC-CEBA8A3FA03A}"/>
              </a:ext>
            </a:extLst>
          </p:cNvPr>
          <p:cNvSpPr/>
          <p:nvPr/>
        </p:nvSpPr>
        <p:spPr>
          <a:xfrm>
            <a:off x="545868" y="1847719"/>
            <a:ext cx="878951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Отправка данных на облачный сервер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Разработка системы мониторинга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Оповещение при критических значениях датчиков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Настройка датчика протечки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Настройка режима повышенного энергосбережения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Замена </a:t>
            </a:r>
            <a:r>
              <a:rPr lang="en-US" sz="2400" dirty="0"/>
              <a:t>Arduino </a:t>
            </a:r>
            <a:r>
              <a:rPr lang="ru-RU" sz="2400" dirty="0"/>
              <a:t>на микроконтроллер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Расчет энергоэффективности и оснащения питания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Добавление поддержки геркона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ru-RU" dirty="0"/>
          </a:p>
        </p:txBody>
      </p:sp>
      <p:pic>
        <p:nvPicPr>
          <p:cNvPr id="1028" name="Picture 4" descr="Иконка «Галочка» — скачай бесплатно PNG и векторе">
            <a:extLst>
              <a:ext uri="{FF2B5EF4-FFF2-40B4-BE49-F238E27FC236}">
                <a16:creationId xmlns:a16="http://schemas.microsoft.com/office/drawing/2014/main" id="{CBA7B89A-B635-4F6A-81ED-25AB49F59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698" y="1575668"/>
            <a:ext cx="726973" cy="72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Иконка «Галочка» — скачай бесплатно PNG и векторе">
            <a:extLst>
              <a:ext uri="{FF2B5EF4-FFF2-40B4-BE49-F238E27FC236}">
                <a16:creationId xmlns:a16="http://schemas.microsoft.com/office/drawing/2014/main" id="{2B350AC5-6DF5-4765-AFE1-18C9D60D6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531" y="2005677"/>
            <a:ext cx="756469" cy="75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Иконка «Галочка» — скачай бесплатно PNG и векторе">
            <a:extLst>
              <a:ext uri="{FF2B5EF4-FFF2-40B4-BE49-F238E27FC236}">
                <a16:creationId xmlns:a16="http://schemas.microsoft.com/office/drawing/2014/main" id="{9F2472AC-C370-406F-A723-6F3963069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97" y="2383912"/>
            <a:ext cx="756469" cy="75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Иконки «Clock» — скачивайте бесплатно в PNG, SVG, GIF">
            <a:extLst>
              <a:ext uri="{FF2B5EF4-FFF2-40B4-BE49-F238E27FC236}">
                <a16:creationId xmlns:a16="http://schemas.microsoft.com/office/drawing/2014/main" id="{BFB72239-BF74-4B2A-A731-9833C8BE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221" y="3694378"/>
            <a:ext cx="469701" cy="46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Иконки «Clock» — скачивайте бесплатно в PNG, SVG, GIF">
            <a:extLst>
              <a:ext uri="{FF2B5EF4-FFF2-40B4-BE49-F238E27FC236}">
                <a16:creationId xmlns:a16="http://schemas.microsoft.com/office/drawing/2014/main" id="{EA82341A-C5C8-4C28-ACED-DFD963593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97" y="4077998"/>
            <a:ext cx="469701" cy="46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Иконка «Галочка» — скачай бесплатно PNG и векторе">
            <a:extLst>
              <a:ext uri="{FF2B5EF4-FFF2-40B4-BE49-F238E27FC236}">
                <a16:creationId xmlns:a16="http://schemas.microsoft.com/office/drawing/2014/main" id="{C0F8E316-5187-41C3-95EC-952849BE1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845" y="2690730"/>
            <a:ext cx="756469" cy="75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Иконки «Clock» — скачивайте бесплатно в PNG, SVG, GIF">
            <a:extLst>
              <a:ext uri="{FF2B5EF4-FFF2-40B4-BE49-F238E27FC236}">
                <a16:creationId xmlns:a16="http://schemas.microsoft.com/office/drawing/2014/main" id="{2E395A07-4478-443C-B037-4574F97F3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463" y="4461615"/>
            <a:ext cx="469701" cy="46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Иконка «Галочка» — скачай бесплатно PNG и векторе">
            <a:extLst>
              <a:ext uri="{FF2B5EF4-FFF2-40B4-BE49-F238E27FC236}">
                <a16:creationId xmlns:a16="http://schemas.microsoft.com/office/drawing/2014/main" id="{DE9D092D-6BF0-4247-9465-03E465FA6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905" y="3050765"/>
            <a:ext cx="756469" cy="75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16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7A4A977B-E584-4521-B64D-636E7E535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13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AD6DCB4-A52E-44D7-A5D1-274283EFC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комиссии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5CA41-28CA-48BF-8C9E-6426CA9D3C4E}"/>
              </a:ext>
            </a:extLst>
          </p:cNvPr>
          <p:cNvSpPr/>
          <p:nvPr/>
        </p:nvSpPr>
        <p:spPr>
          <a:xfrm>
            <a:off x="545868" y="1847720"/>
            <a:ext cx="87895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Пожалуйста, задайте Ваши вопросы по поводу проекта</a:t>
            </a:r>
            <a:endParaRPr lang="en-US" sz="2400" dirty="0"/>
          </a:p>
          <a:p>
            <a:endParaRPr lang="ru-RU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DB2D7C-65C9-482D-A00F-C4588AC6D314}"/>
              </a:ext>
            </a:extLst>
          </p:cNvPr>
          <p:cNvSpPr/>
          <p:nvPr/>
        </p:nvSpPr>
        <p:spPr>
          <a:xfrm>
            <a:off x="545867" y="2586384"/>
            <a:ext cx="87895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Телеграм-бот: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@safetyDacha</a:t>
            </a:r>
          </a:p>
          <a:p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0C9711F-6D27-4923-8E25-4619AC1E1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3354070"/>
            <a:ext cx="3002280" cy="3002280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580C0F01-51A5-44FD-B92C-F57FFC974B7C}"/>
              </a:ext>
            </a:extLst>
          </p:cNvPr>
          <p:cNvSpPr/>
          <p:nvPr/>
        </p:nvSpPr>
        <p:spPr>
          <a:xfrm>
            <a:off x="3822467" y="2586384"/>
            <a:ext cx="87895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Репозиторий </a:t>
            </a:r>
            <a:r>
              <a:rPr lang="en-US" sz="2400" dirty="0"/>
              <a:t>Git</a:t>
            </a:r>
            <a:r>
              <a:rPr lang="ru-RU" sz="2400" dirty="0"/>
              <a:t>: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https://github.com/mihakremen/safetyDacha</a:t>
            </a:r>
            <a:endParaRPr lang="ru-RU" sz="2400" dirty="0"/>
          </a:p>
          <a:p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C7D640F-2832-470A-A7B5-84383C743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883" y="3429000"/>
            <a:ext cx="3002280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3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Конец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CE49DC45-F507-44B6-B6CA-B840B4580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939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FC86C-6716-4027-A657-820CC007FAB7}"/>
              </a:ext>
            </a:extLst>
          </p:cNvPr>
          <p:cNvSpPr/>
          <p:nvPr/>
        </p:nvSpPr>
        <p:spPr>
          <a:xfrm>
            <a:off x="545869" y="1510369"/>
            <a:ext cx="87895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На сегодняшний день </a:t>
            </a:r>
            <a:r>
              <a:rPr lang="en-US" dirty="0"/>
              <a:t>IoT </a:t>
            </a:r>
            <a:r>
              <a:rPr lang="ru-RU" dirty="0"/>
              <a:t>стал частью повседневной жизни как внутри города, так и  за его пределами. Выбор темы проекта основан на идее внедрения </a:t>
            </a:r>
            <a:r>
              <a:rPr lang="en-US" dirty="0"/>
              <a:t>IoT </a:t>
            </a:r>
            <a:r>
              <a:rPr lang="ru-RU" dirty="0"/>
              <a:t>в среде, где плотность покрытия сетью и стабильность электропитания не такая, как в городе, и подключение интернета вещей нетривиальная задача. 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2</a:t>
            </a:fld>
            <a:endParaRPr lang="ru-RU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84900A-7A51-473D-92AB-BD84DAC09D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" t="5946" b="-145"/>
          <a:stretch/>
        </p:blipFill>
        <p:spPr bwMode="auto">
          <a:xfrm>
            <a:off x="545869" y="3142023"/>
            <a:ext cx="5440000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121FBA-D839-4347-8A20-4656DB19D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0" b="13624"/>
          <a:stretch/>
        </p:blipFill>
        <p:spPr bwMode="auto">
          <a:xfrm>
            <a:off x="6329436" y="3142023"/>
            <a:ext cx="5440000" cy="30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5255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3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046BF3EA-B62B-4234-8449-6478459F44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7720214"/>
              </p:ext>
            </p:extLst>
          </p:nvPr>
        </p:nvGraphicFramePr>
        <p:xfrm>
          <a:off x="2032000" y="914400"/>
          <a:ext cx="8128000" cy="5223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Рисунок 6" descr="Огонь">
            <a:extLst>
              <a:ext uri="{FF2B5EF4-FFF2-40B4-BE49-F238E27FC236}">
                <a16:creationId xmlns:a16="http://schemas.microsoft.com/office/drawing/2014/main" id="{EDA9813F-5E0F-4F68-9E6F-1AFA481F6C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49609" y="4994421"/>
            <a:ext cx="949179" cy="949179"/>
          </a:xfrm>
          <a:prstGeom prst="rect">
            <a:avLst/>
          </a:prstGeom>
        </p:spPr>
      </p:pic>
      <p:pic>
        <p:nvPicPr>
          <p:cNvPr id="9" name="Рисунок 8" descr="Вода">
            <a:extLst>
              <a:ext uri="{FF2B5EF4-FFF2-40B4-BE49-F238E27FC236}">
                <a16:creationId xmlns:a16="http://schemas.microsoft.com/office/drawing/2014/main" id="{D6399C64-FC53-4575-BCAD-60AD9BE7AA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57794" y="5029200"/>
            <a:ext cx="914400" cy="914400"/>
          </a:xfrm>
          <a:prstGeom prst="rect">
            <a:avLst/>
          </a:prstGeom>
        </p:spPr>
      </p:pic>
      <p:pic>
        <p:nvPicPr>
          <p:cNvPr id="11" name="Рисунок 10" descr="Открытый замок">
            <a:extLst>
              <a:ext uri="{FF2B5EF4-FFF2-40B4-BE49-F238E27FC236}">
                <a16:creationId xmlns:a16="http://schemas.microsoft.com/office/drawing/2014/main" id="{F42CBE89-A834-4B17-B7ED-E9C19CAA12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31200" y="501181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 проекта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4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DD693EB5-686B-47D6-AA23-84FF92B4F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5608096"/>
              </p:ext>
            </p:extLst>
          </p:nvPr>
        </p:nvGraphicFramePr>
        <p:xfrm>
          <a:off x="1447113" y="1081115"/>
          <a:ext cx="915498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82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Решение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5</a:t>
            </a:fld>
            <a:endParaRPr lang="ru-RU"/>
          </a:p>
        </p:txBody>
      </p:sp>
      <p:graphicFrame>
        <p:nvGraphicFramePr>
          <p:cNvPr id="5" name="Схема 4">
            <a:extLst>
              <a:ext uri="{FF2B5EF4-FFF2-40B4-BE49-F238E27FC236}">
                <a16:creationId xmlns:a16="http://schemas.microsoft.com/office/drawing/2014/main" id="{81CE8B91-B00B-44B3-881C-C503108F12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3527287"/>
              </p:ext>
            </p:extLst>
          </p:nvPr>
        </p:nvGraphicFramePr>
        <p:xfrm>
          <a:off x="1518508" y="285989"/>
          <a:ext cx="9154984" cy="596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8A7487A1-6C61-4B69-BB52-B6C7D8B9FF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9" t="25654" r="25617" b="25673"/>
          <a:stretch/>
        </p:blipFill>
        <p:spPr bwMode="auto">
          <a:xfrm>
            <a:off x="4118918" y="4077730"/>
            <a:ext cx="1095633" cy="109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E6A4D55-653A-4589-8A59-263780D2C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6333" r="90000">
                        <a14:foregroundMark x1="8667" y1="56667" x2="8667" y2="56667"/>
                        <a14:foregroundMark x1="6333" y1="59000" x2="6667" y2="57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336" y="3790775"/>
            <a:ext cx="1669542" cy="166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F900E6-5CCC-4BF4-A719-02C3E8BD0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607" b="89738" l="7600" r="93200">
                        <a14:foregroundMark x1="7800" y1="54585" x2="7600" y2="61572"/>
                        <a14:foregroundMark x1="92200" y1="50437" x2="90000" y2="51747"/>
                        <a14:foregroundMark x1="91400" y1="48908" x2="93200" y2="491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202" y="3529583"/>
            <a:ext cx="2184927" cy="200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95D757E3-56C3-44A2-BF7C-8B19F2AE1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41094" y1="51875" x2="41094" y2="4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634" y="3861434"/>
            <a:ext cx="1669542" cy="1669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4CBFD2EC-FF70-4F59-BD76-76E7A6140AD8}"/>
              </a:ext>
            </a:extLst>
          </p:cNvPr>
          <p:cNvCxnSpPr>
            <a:cxnSpLocks/>
          </p:cNvCxnSpPr>
          <p:nvPr/>
        </p:nvCxnSpPr>
        <p:spPr>
          <a:xfrm flipV="1">
            <a:off x="7106920" y="5293360"/>
            <a:ext cx="0" cy="166957"/>
          </a:xfrm>
          <a:prstGeom prst="line">
            <a:avLst/>
          </a:prstGeom>
          <a:ln>
            <a:solidFill>
              <a:srgbClr val="008BD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983DE615-1AF3-4593-85D4-23ED7CFE8790}"/>
              </a:ext>
            </a:extLst>
          </p:cNvPr>
          <p:cNvCxnSpPr>
            <a:cxnSpLocks/>
          </p:cNvCxnSpPr>
          <p:nvPr/>
        </p:nvCxnSpPr>
        <p:spPr>
          <a:xfrm>
            <a:off x="6067425" y="5293995"/>
            <a:ext cx="1039495" cy="0"/>
          </a:xfrm>
          <a:prstGeom prst="line">
            <a:avLst/>
          </a:prstGeom>
          <a:ln>
            <a:solidFill>
              <a:srgbClr val="0086CE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3E3BB1-A927-443B-A253-7A17650B9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работы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0FC86C-6716-4027-A657-820CC007FAB7}"/>
              </a:ext>
            </a:extLst>
          </p:cNvPr>
          <p:cNvSpPr/>
          <p:nvPr/>
        </p:nvSpPr>
        <p:spPr>
          <a:xfrm>
            <a:off x="545869" y="1510369"/>
            <a:ext cx="87895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/>
              <a:t>Текст слайда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A22C60F-B834-4E8E-AE4D-B9A14D6C3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6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F49456-4053-4A5D-B40A-B38A3491D1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4" b="782"/>
          <a:stretch/>
        </p:blipFill>
        <p:spPr>
          <a:xfrm>
            <a:off x="1342818" y="1261283"/>
            <a:ext cx="9506363" cy="527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869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91A01B45-EB93-4DEF-ACD3-C2DE24DFE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6F799E9-216A-4D61-A9F3-0FAFAF6F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Node-red </a:t>
            </a:r>
            <a:r>
              <a:rPr lang="ru-RU" dirty="0"/>
              <a:t>на облачном сервере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961103-624C-4518-A34A-123BBA2E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68" y="1622606"/>
            <a:ext cx="11223567" cy="52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3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77E8D27-B6A8-4B1F-8332-3CBFC464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79C7B33-1287-45D2-8C1E-43C4E986E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 разработки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58C03C-1E28-461B-B5BF-D26AD61E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5" b="25327"/>
          <a:stretch/>
        </p:blipFill>
        <p:spPr>
          <a:xfrm>
            <a:off x="2393879" y="1212269"/>
            <a:ext cx="6632357" cy="3776538"/>
          </a:xfrm>
          <a:prstGeom prst="rect">
            <a:avLst/>
          </a:prstGeom>
        </p:spPr>
      </p:pic>
      <p:cxnSp>
        <p:nvCxnSpPr>
          <p:cNvPr id="6" name="Прямая со стрелкой 5">
            <a:extLst>
              <a:ext uri="{FF2B5EF4-FFF2-40B4-BE49-F238E27FC236}">
                <a16:creationId xmlns:a16="http://schemas.microsoft.com/office/drawing/2014/main" id="{DE1C3498-66C8-45DA-9110-D7C7AABC2AD5}"/>
              </a:ext>
            </a:extLst>
          </p:cNvPr>
          <p:cNvCxnSpPr>
            <a:cxnSpLocks/>
          </p:cNvCxnSpPr>
          <p:nvPr/>
        </p:nvCxnSpPr>
        <p:spPr>
          <a:xfrm flipH="1" flipV="1">
            <a:off x="2914651" y="3571876"/>
            <a:ext cx="104774" cy="2209799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4331928-F1F7-4A8E-87B4-7B8BE751D572}"/>
              </a:ext>
            </a:extLst>
          </p:cNvPr>
          <p:cNvCxnSpPr>
            <a:cxnSpLocks/>
          </p:cNvCxnSpPr>
          <p:nvPr/>
        </p:nvCxnSpPr>
        <p:spPr>
          <a:xfrm flipH="1" flipV="1">
            <a:off x="4276726" y="3571876"/>
            <a:ext cx="104774" cy="2209799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8CEFBFC-86EA-4DBB-B2EF-043CB0BDACA8}"/>
              </a:ext>
            </a:extLst>
          </p:cNvPr>
          <p:cNvCxnSpPr>
            <a:cxnSpLocks/>
          </p:cNvCxnSpPr>
          <p:nvPr/>
        </p:nvCxnSpPr>
        <p:spPr>
          <a:xfrm flipH="1" flipV="1">
            <a:off x="5872165" y="3571876"/>
            <a:ext cx="85370" cy="2470665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0F319D03-611F-481A-BEF2-3C3930184A64}"/>
              </a:ext>
            </a:extLst>
          </p:cNvPr>
          <p:cNvCxnSpPr>
            <a:cxnSpLocks/>
          </p:cNvCxnSpPr>
          <p:nvPr/>
        </p:nvCxnSpPr>
        <p:spPr>
          <a:xfrm flipH="1" flipV="1">
            <a:off x="6657976" y="3571876"/>
            <a:ext cx="65967" cy="1914087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8FD25516-E6E9-4B84-B0D6-AA0ECD2880B8}"/>
              </a:ext>
            </a:extLst>
          </p:cNvPr>
          <p:cNvCxnSpPr>
            <a:cxnSpLocks/>
          </p:cNvCxnSpPr>
          <p:nvPr/>
        </p:nvCxnSpPr>
        <p:spPr>
          <a:xfrm flipH="1" flipV="1">
            <a:off x="8020051" y="3571875"/>
            <a:ext cx="104774" cy="2209799"/>
          </a:xfrm>
          <a:prstGeom prst="straightConnector1">
            <a:avLst/>
          </a:prstGeom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0FABDA0-A79A-441B-85AA-BF5586378A69}"/>
              </a:ext>
            </a:extLst>
          </p:cNvPr>
          <p:cNvSpPr txBox="1"/>
          <p:nvPr/>
        </p:nvSpPr>
        <p:spPr>
          <a:xfrm>
            <a:off x="2534356" y="585787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BME280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FD79ED-FB37-4759-9E45-10BD621FE5A6}"/>
              </a:ext>
            </a:extLst>
          </p:cNvPr>
          <p:cNvSpPr txBox="1"/>
          <p:nvPr/>
        </p:nvSpPr>
        <p:spPr>
          <a:xfrm>
            <a:off x="3584647" y="5857875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UNO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EAA9F-5B40-402F-A204-766A9D253D2D}"/>
              </a:ext>
            </a:extLst>
          </p:cNvPr>
          <p:cNvSpPr txBox="1"/>
          <p:nvPr/>
        </p:nvSpPr>
        <p:spPr>
          <a:xfrm>
            <a:off x="5317808" y="6164096"/>
            <a:ext cx="1399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RF96</a:t>
            </a:r>
          </a:p>
          <a:p>
            <a:pPr algn="ctr"/>
            <a:r>
              <a:rPr lang="ru-RU" dirty="0"/>
              <a:t>передатчик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B79656-3179-44A2-B9B2-03046E280314}"/>
              </a:ext>
            </a:extLst>
          </p:cNvPr>
          <p:cNvSpPr txBox="1"/>
          <p:nvPr/>
        </p:nvSpPr>
        <p:spPr>
          <a:xfrm>
            <a:off x="6194815" y="5562164"/>
            <a:ext cx="1177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RF96</a:t>
            </a:r>
            <a:endParaRPr lang="ru-RU" dirty="0"/>
          </a:p>
          <a:p>
            <a:pPr algn="ctr"/>
            <a:r>
              <a:rPr lang="ru-RU" dirty="0"/>
              <a:t>приемник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87D6C01-F988-4F91-99E9-DE39450E2B6E}"/>
              </a:ext>
            </a:extLst>
          </p:cNvPr>
          <p:cNvSpPr txBox="1"/>
          <p:nvPr/>
        </p:nvSpPr>
        <p:spPr>
          <a:xfrm>
            <a:off x="7528333" y="5885329"/>
            <a:ext cx="135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Raspberry Pi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4786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04CB4A8-F48B-4F1F-85C6-3A4870A6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3D7FF-FE66-4EA7-AA30-EF9B58C5C9E3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9CFB8CFE-1BBB-407D-84D2-94C326EF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Демонстрация работы</a:t>
            </a:r>
          </a:p>
        </p:txBody>
      </p:sp>
      <p:pic>
        <p:nvPicPr>
          <p:cNvPr id="4" name="safetyDacha">
            <a:hlinkClick r:id="" action="ppaction://media"/>
            <a:extLst>
              <a:ext uri="{FF2B5EF4-FFF2-40B4-BE49-F238E27FC236}">
                <a16:creationId xmlns:a16="http://schemas.microsoft.com/office/drawing/2014/main" id="{8A2924D6-27EE-48D4-873A-6D7B1A2E5D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6040" y="1001395"/>
            <a:ext cx="9519920" cy="535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09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2743</TotalTime>
  <Words>648</Words>
  <Application>Microsoft Office PowerPoint</Application>
  <PresentationFormat>Широкоэкранный</PresentationFormat>
  <Paragraphs>136</Paragraphs>
  <Slides>14</Slides>
  <Notes>10</Notes>
  <HiddenSlides>2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7" baseType="lpstr">
      <vt:lpstr>Arial</vt:lpstr>
      <vt:lpstr>Calibri</vt:lpstr>
      <vt:lpstr>Тема Office</vt:lpstr>
      <vt:lpstr>Автономный модуль дачного мониторинга  Кременецкий Михаил  Уральский Федеральный Университет, Физико-технический институт  19.06.2021</vt:lpstr>
      <vt:lpstr>Идея проекта</vt:lpstr>
      <vt:lpstr>Идея проекта</vt:lpstr>
      <vt:lpstr>Идея проекта</vt:lpstr>
      <vt:lpstr>Решение</vt:lpstr>
      <vt:lpstr>Схема работы</vt:lpstr>
      <vt:lpstr>Flow Node-red на облачном сервере</vt:lpstr>
      <vt:lpstr>Модель разработки</vt:lpstr>
      <vt:lpstr>Демонстрация работы</vt:lpstr>
      <vt:lpstr>Бюджет</vt:lpstr>
      <vt:lpstr>Бюджет</vt:lpstr>
      <vt:lpstr>Выполненные и предстоящие задачи:</vt:lpstr>
      <vt:lpstr>Вопросы комиссии</vt:lpstr>
      <vt:lpstr>Конец</vt:lpstr>
    </vt:vector>
  </TitlesOfParts>
  <Company>VistaVideo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Roman Lesovoy</dc:creator>
  <cp:lastModifiedBy>Кременецкий Михаил Васильевич</cp:lastModifiedBy>
  <cp:revision>239</cp:revision>
  <dcterms:created xsi:type="dcterms:W3CDTF">2018-05-28T23:03:13Z</dcterms:created>
  <dcterms:modified xsi:type="dcterms:W3CDTF">2021-06-18T21:11:43Z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</Properties>
</file>